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2" r:id="rId1"/>
  </p:sldMasterIdLst>
  <p:sldIdLst>
    <p:sldId id="256" r:id="rId2"/>
    <p:sldId id="257" r:id="rId3"/>
    <p:sldId id="269" r:id="rId4"/>
    <p:sldId id="265" r:id="rId5"/>
    <p:sldId id="261" r:id="rId6"/>
    <p:sldId id="262" r:id="rId7"/>
    <p:sldId id="266" r:id="rId8"/>
    <p:sldId id="267" r:id="rId9"/>
    <p:sldId id="264" r:id="rId10"/>
    <p:sldId id="271" r:id="rId11"/>
    <p:sldId id="273" r:id="rId12"/>
  </p:sldIdLst>
  <p:sldSz cx="9144000" cy="6858000" type="screen4x3"/>
  <p:notesSz cx="6858000" cy="9144000"/>
  <p:defaultTextStyle>
    <a:defPPr>
      <a:defRPr lang="zh-TW"/>
    </a:defPPr>
    <a:lvl1pPr algn="l" rtl="0" fontAlgn="base">
      <a:spcBef>
        <a:spcPct val="0"/>
      </a:spcBef>
      <a:spcAft>
        <a:spcPct val="0"/>
      </a:spcAft>
      <a:defRPr kumimoji="1" kern="1200">
        <a:solidFill>
          <a:schemeClr val="tx1"/>
        </a:solidFill>
        <a:latin typeface="Verdana" pitchFamily="34" charset="0"/>
        <a:ea typeface="新細明體" charset="-120"/>
        <a:cs typeface="+mn-cs"/>
      </a:defRPr>
    </a:lvl1pPr>
    <a:lvl2pPr marL="457200" algn="l" rtl="0" fontAlgn="base">
      <a:spcBef>
        <a:spcPct val="0"/>
      </a:spcBef>
      <a:spcAft>
        <a:spcPct val="0"/>
      </a:spcAft>
      <a:defRPr kumimoji="1" kern="1200">
        <a:solidFill>
          <a:schemeClr val="tx1"/>
        </a:solidFill>
        <a:latin typeface="Verdana" pitchFamily="34" charset="0"/>
        <a:ea typeface="新細明體" charset="-120"/>
        <a:cs typeface="+mn-cs"/>
      </a:defRPr>
    </a:lvl2pPr>
    <a:lvl3pPr marL="914400" algn="l" rtl="0" fontAlgn="base">
      <a:spcBef>
        <a:spcPct val="0"/>
      </a:spcBef>
      <a:spcAft>
        <a:spcPct val="0"/>
      </a:spcAft>
      <a:defRPr kumimoji="1" kern="1200">
        <a:solidFill>
          <a:schemeClr val="tx1"/>
        </a:solidFill>
        <a:latin typeface="Verdana" pitchFamily="34" charset="0"/>
        <a:ea typeface="新細明體" charset="-120"/>
        <a:cs typeface="+mn-cs"/>
      </a:defRPr>
    </a:lvl3pPr>
    <a:lvl4pPr marL="1371600" algn="l" rtl="0" fontAlgn="base">
      <a:spcBef>
        <a:spcPct val="0"/>
      </a:spcBef>
      <a:spcAft>
        <a:spcPct val="0"/>
      </a:spcAft>
      <a:defRPr kumimoji="1" kern="1200">
        <a:solidFill>
          <a:schemeClr val="tx1"/>
        </a:solidFill>
        <a:latin typeface="Verdana" pitchFamily="34" charset="0"/>
        <a:ea typeface="新細明體" charset="-120"/>
        <a:cs typeface="+mn-cs"/>
      </a:defRPr>
    </a:lvl4pPr>
    <a:lvl5pPr marL="1828800" algn="l" rtl="0" fontAlgn="base">
      <a:spcBef>
        <a:spcPct val="0"/>
      </a:spcBef>
      <a:spcAft>
        <a:spcPct val="0"/>
      </a:spcAft>
      <a:defRPr kumimoji="1" kern="1200">
        <a:solidFill>
          <a:schemeClr val="tx1"/>
        </a:solidFill>
        <a:latin typeface="Verdana" pitchFamily="34" charset="0"/>
        <a:ea typeface="新細明體" charset="-120"/>
        <a:cs typeface="+mn-cs"/>
      </a:defRPr>
    </a:lvl5pPr>
    <a:lvl6pPr marL="2286000" algn="l" defTabSz="914400" rtl="0" eaLnBrk="1" latinLnBrk="0" hangingPunct="1">
      <a:defRPr kumimoji="1" kern="1200">
        <a:solidFill>
          <a:schemeClr val="tx1"/>
        </a:solidFill>
        <a:latin typeface="Verdana" pitchFamily="34" charset="0"/>
        <a:ea typeface="新細明體" charset="-120"/>
        <a:cs typeface="+mn-cs"/>
      </a:defRPr>
    </a:lvl6pPr>
    <a:lvl7pPr marL="2743200" algn="l" defTabSz="914400" rtl="0" eaLnBrk="1" latinLnBrk="0" hangingPunct="1">
      <a:defRPr kumimoji="1" kern="1200">
        <a:solidFill>
          <a:schemeClr val="tx1"/>
        </a:solidFill>
        <a:latin typeface="Verdana" pitchFamily="34" charset="0"/>
        <a:ea typeface="新細明體" charset="-120"/>
        <a:cs typeface="+mn-cs"/>
      </a:defRPr>
    </a:lvl7pPr>
    <a:lvl8pPr marL="3200400" algn="l" defTabSz="914400" rtl="0" eaLnBrk="1" latinLnBrk="0" hangingPunct="1">
      <a:defRPr kumimoji="1" kern="1200">
        <a:solidFill>
          <a:schemeClr val="tx1"/>
        </a:solidFill>
        <a:latin typeface="Verdana" pitchFamily="34" charset="0"/>
        <a:ea typeface="新細明體" charset="-120"/>
        <a:cs typeface="+mn-cs"/>
      </a:defRPr>
    </a:lvl8pPr>
    <a:lvl9pPr marL="3657600" algn="l" defTabSz="914400" rtl="0" eaLnBrk="1" latinLnBrk="0" hangingPunct="1">
      <a:defRPr kumimoji="1" kern="1200">
        <a:solidFill>
          <a:schemeClr val="tx1"/>
        </a:solidFill>
        <a:latin typeface="Verdana" pitchFamily="34" charset="0"/>
        <a:ea typeface="新細明體"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3F3D5"/>
    <a:srgbClr val="669900"/>
    <a:srgbClr val="993300"/>
    <a:srgbClr val="008000"/>
    <a:srgbClr val="333300"/>
    <a:srgbClr val="33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0" d="100"/>
          <a:sy n="80" d="100"/>
        </p:scale>
        <p:origin x="-127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直線接點 3"/>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ea typeface="新細明體" pitchFamily="18" charset="-120"/>
            </a:endParaRPr>
          </a:p>
        </p:txBody>
      </p:sp>
      <p:sp>
        <p:nvSpPr>
          <p:cNvPr id="29" name="標題 28"/>
          <p:cNvSpPr>
            <a:spLocks noGrp="1"/>
          </p:cNvSpPr>
          <p:nvPr>
            <p:ph type="ctrTitle"/>
          </p:nvPr>
        </p:nvSpPr>
        <p:spPr>
          <a:xfrm>
            <a:off x="381000" y="4853411"/>
            <a:ext cx="8458200" cy="1222375"/>
          </a:xfrm>
        </p:spPr>
        <p:txBody>
          <a:bodyPr anchor="t"/>
          <a:lstStyle/>
          <a:p>
            <a:r>
              <a:rPr lang="zh-TW" altLang="en-US" smtClean="0"/>
              <a:t>按一下以編輯母片標題樣式</a:t>
            </a:r>
            <a:endParaRPr lang="en-US"/>
          </a:p>
        </p:txBody>
      </p:sp>
      <p:sp>
        <p:nvSpPr>
          <p:cNvPr id="9" name="副標題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TW" altLang="en-US" smtClean="0"/>
              <a:t>按一下以編輯母片副標題樣式</a:t>
            </a:r>
            <a:endParaRPr lang="en-US"/>
          </a:p>
        </p:txBody>
      </p:sp>
      <p:sp>
        <p:nvSpPr>
          <p:cNvPr id="5" name="日期版面配置區 15"/>
          <p:cNvSpPr>
            <a:spLocks noGrp="1"/>
          </p:cNvSpPr>
          <p:nvPr>
            <p:ph type="dt" sz="half" idx="10"/>
          </p:nvPr>
        </p:nvSpPr>
        <p:spPr/>
        <p:txBody>
          <a:bodyPr/>
          <a:lstStyle>
            <a:lvl1pPr>
              <a:defRPr/>
            </a:lvl1pPr>
          </a:lstStyle>
          <a:p>
            <a:pPr>
              <a:defRPr/>
            </a:pPr>
            <a:endParaRPr lang="en-US" altLang="zh-TW"/>
          </a:p>
        </p:txBody>
      </p:sp>
      <p:sp>
        <p:nvSpPr>
          <p:cNvPr id="6" name="頁尾版面配置區 1"/>
          <p:cNvSpPr>
            <a:spLocks noGrp="1"/>
          </p:cNvSpPr>
          <p:nvPr>
            <p:ph type="ftr" sz="quarter" idx="11"/>
          </p:nvPr>
        </p:nvSpPr>
        <p:spPr/>
        <p:txBody>
          <a:bodyPr/>
          <a:lstStyle>
            <a:lvl1pPr>
              <a:defRPr/>
            </a:lvl1pPr>
          </a:lstStyle>
          <a:p>
            <a:pPr>
              <a:defRPr/>
            </a:pPr>
            <a:endParaRPr lang="en-US" altLang="zh-TW"/>
          </a:p>
        </p:txBody>
      </p:sp>
      <p:sp>
        <p:nvSpPr>
          <p:cNvPr id="7" name="投影片編號版面配置區 14"/>
          <p:cNvSpPr>
            <a:spLocks noGrp="1"/>
          </p:cNvSpPr>
          <p:nvPr>
            <p:ph type="sldNum" sz="quarter" idx="12"/>
          </p:nvPr>
        </p:nvSpPr>
        <p:spPr>
          <a:xfrm>
            <a:off x="8229600" y="6473825"/>
            <a:ext cx="758825" cy="247650"/>
          </a:xfrm>
        </p:spPr>
        <p:txBody>
          <a:bodyPr/>
          <a:lstStyle>
            <a:lvl1pPr>
              <a:defRPr/>
            </a:lvl1pPr>
          </a:lstStyle>
          <a:p>
            <a:pPr>
              <a:defRPr/>
            </a:pPr>
            <a:fld id="{26BFDF10-9827-451B-8D02-C47DD93E6242}" type="slidenum">
              <a:rPr lang="en-US" altLang="zh-TW"/>
              <a:pPr>
                <a:defRPr/>
              </a:pPr>
              <a:t>‹#›</a:t>
            </a:fld>
            <a:endParaRPr lang="en-US" altLang="zh-TW"/>
          </a:p>
        </p:txBody>
      </p:sp>
    </p:spTree>
  </p:cSld>
  <p:clrMapOvr>
    <a:masterClrMapping/>
  </p:clrMapOvr>
  <p:transition spd="slow">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2" name="標題 21"/>
          <p:cNvSpPr>
            <a:spLocks noGrp="1"/>
          </p:cNvSpPr>
          <p:nvPr>
            <p:ph type="title"/>
          </p:nvPr>
        </p:nvSpPr>
        <p:spPr/>
        <p:txBody>
          <a:bodyPr/>
          <a:lstStyle/>
          <a:p>
            <a:r>
              <a:rPr lang="zh-TW" altLang="en-US" smtClean="0"/>
              <a:t>按一下以編輯母片標題樣式</a:t>
            </a:r>
            <a:endParaRPr lang="en-US"/>
          </a:p>
        </p:txBody>
      </p:sp>
      <p:sp>
        <p:nvSpPr>
          <p:cNvPr id="27" name="內容版面配置區 26"/>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24"/>
          <p:cNvSpPr>
            <a:spLocks noGrp="1"/>
          </p:cNvSpPr>
          <p:nvPr>
            <p:ph type="dt" sz="half" idx="10"/>
          </p:nvPr>
        </p:nvSpPr>
        <p:spPr/>
        <p:txBody>
          <a:bodyPr/>
          <a:lstStyle>
            <a:lvl1pPr>
              <a:defRPr/>
            </a:lvl1pPr>
          </a:lstStyle>
          <a:p>
            <a:pPr>
              <a:defRPr/>
            </a:pPr>
            <a:endParaRPr lang="en-US" altLang="zh-TW"/>
          </a:p>
        </p:txBody>
      </p:sp>
      <p:sp>
        <p:nvSpPr>
          <p:cNvPr id="5" name="頁尾版面配置區 18"/>
          <p:cNvSpPr>
            <a:spLocks noGrp="1"/>
          </p:cNvSpPr>
          <p:nvPr>
            <p:ph type="ftr" sz="quarter" idx="11"/>
          </p:nvPr>
        </p:nvSpPr>
        <p:spPr>
          <a:xfrm>
            <a:off x="3581400" y="76200"/>
            <a:ext cx="2895600" cy="288925"/>
          </a:xfrm>
        </p:spPr>
        <p:txBody>
          <a:bodyPr/>
          <a:lstStyle>
            <a:lvl1pPr>
              <a:defRPr/>
            </a:lvl1pPr>
          </a:lstStyle>
          <a:p>
            <a:pPr>
              <a:defRPr/>
            </a:pPr>
            <a:endParaRPr lang="en-US" altLang="zh-TW"/>
          </a:p>
        </p:txBody>
      </p:sp>
      <p:sp>
        <p:nvSpPr>
          <p:cNvPr id="6" name="投影片編號版面配置區 15"/>
          <p:cNvSpPr>
            <a:spLocks noGrp="1"/>
          </p:cNvSpPr>
          <p:nvPr>
            <p:ph type="sldNum" sz="quarter" idx="12"/>
          </p:nvPr>
        </p:nvSpPr>
        <p:spPr>
          <a:xfrm>
            <a:off x="8229600" y="6473825"/>
            <a:ext cx="758825" cy="247650"/>
          </a:xfrm>
        </p:spPr>
        <p:txBody>
          <a:bodyPr/>
          <a:lstStyle>
            <a:lvl1pPr>
              <a:defRPr/>
            </a:lvl1pPr>
          </a:lstStyle>
          <a:p>
            <a:pPr>
              <a:defRPr/>
            </a:pPr>
            <a:fld id="{783E5DDD-686D-43FD-B45A-F1E353A26E00}" type="slidenum">
              <a:rPr lang="en-US" altLang="zh-TW"/>
              <a:pPr>
                <a:defRPr/>
              </a:pPr>
              <a:t>‹#›</a:t>
            </a:fld>
            <a:endParaRPr lang="en-US" altLang="zh-TW"/>
          </a:p>
        </p:txBody>
      </p:sp>
    </p:spTree>
  </p:cSld>
  <p:clrMapOvr>
    <a:masterClrMapping/>
  </p:clrMapOvr>
  <p:transition spd="slow">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4" name="直線接點 3"/>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ea typeface="新細明體" pitchFamily="18" charset="-120"/>
            </a:endParaRPr>
          </a:p>
        </p:txBody>
      </p:sp>
      <p:sp>
        <p:nvSpPr>
          <p:cNvPr id="6" name="文字版面配置區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zh-TW" altLang="en-US" smtClean="0"/>
              <a:t>按一下以編輯母片文字樣式</a:t>
            </a:r>
          </a:p>
        </p:txBody>
      </p:sp>
      <p:sp>
        <p:nvSpPr>
          <p:cNvPr id="8" name="標題 7"/>
          <p:cNvSpPr>
            <a:spLocks noGrp="1"/>
          </p:cNvSpPr>
          <p:nvPr>
            <p:ph type="title"/>
          </p:nvPr>
        </p:nvSpPr>
        <p:spPr>
          <a:xfrm>
            <a:off x="180475" y="2947085"/>
            <a:ext cx="8686800" cy="1184825"/>
          </a:xfrm>
        </p:spPr>
        <p:txBody>
          <a:bodyPr rtlCol="0" anchor="t"/>
          <a:lstStyle>
            <a:lvl1pPr algn="r">
              <a:defRPr/>
            </a:lvl1pPr>
          </a:lstStyle>
          <a:p>
            <a:r>
              <a:rPr lang="zh-TW" altLang="en-US" smtClean="0"/>
              <a:t>按一下以編輯母片標題樣式</a:t>
            </a:r>
            <a:endParaRPr lang="en-US"/>
          </a:p>
        </p:txBody>
      </p:sp>
      <p:sp>
        <p:nvSpPr>
          <p:cNvPr id="5" name="日期版面配置區 18"/>
          <p:cNvSpPr>
            <a:spLocks noGrp="1"/>
          </p:cNvSpPr>
          <p:nvPr>
            <p:ph type="dt" sz="half" idx="10"/>
          </p:nvPr>
        </p:nvSpPr>
        <p:spPr/>
        <p:txBody>
          <a:bodyPr/>
          <a:lstStyle>
            <a:lvl1pPr>
              <a:defRPr/>
            </a:lvl1pPr>
          </a:lstStyle>
          <a:p>
            <a:pPr>
              <a:defRPr/>
            </a:pPr>
            <a:endParaRPr lang="en-US" altLang="zh-TW"/>
          </a:p>
        </p:txBody>
      </p:sp>
      <p:sp>
        <p:nvSpPr>
          <p:cNvPr id="7" name="頁尾版面配置區 10"/>
          <p:cNvSpPr>
            <a:spLocks noGrp="1"/>
          </p:cNvSpPr>
          <p:nvPr>
            <p:ph type="ftr" sz="quarter" idx="11"/>
          </p:nvPr>
        </p:nvSpPr>
        <p:spPr/>
        <p:txBody>
          <a:bodyPr/>
          <a:lstStyle>
            <a:lvl1pPr>
              <a:defRPr/>
            </a:lvl1pPr>
          </a:lstStyle>
          <a:p>
            <a:pPr>
              <a:defRPr/>
            </a:pPr>
            <a:endParaRPr lang="en-US" altLang="zh-TW"/>
          </a:p>
        </p:txBody>
      </p:sp>
      <p:sp>
        <p:nvSpPr>
          <p:cNvPr id="9" name="投影片編號版面配置區 15"/>
          <p:cNvSpPr>
            <a:spLocks noGrp="1"/>
          </p:cNvSpPr>
          <p:nvPr>
            <p:ph type="sldNum" sz="quarter" idx="12"/>
          </p:nvPr>
        </p:nvSpPr>
        <p:spPr/>
        <p:txBody>
          <a:bodyPr/>
          <a:lstStyle>
            <a:lvl1pPr>
              <a:defRPr/>
            </a:lvl1pPr>
          </a:lstStyle>
          <a:p>
            <a:pPr>
              <a:defRPr/>
            </a:pPr>
            <a:fld id="{FC5C432A-C3CD-4187-88F7-70CD8477AB75}" type="slidenum">
              <a:rPr lang="en-US" altLang="zh-TW"/>
              <a:pPr>
                <a:defRPr/>
              </a:pPr>
              <a:t>‹#›</a:t>
            </a:fld>
            <a:endParaRPr lang="en-US" altLang="zh-TW"/>
          </a:p>
        </p:txBody>
      </p:sp>
    </p:spTree>
  </p:cSld>
  <p:clrMapOvr>
    <a:overrideClrMapping bg1="dk1" tx1="lt1" bg2="dk2" tx2="lt2" accent1="accent1" accent2="accent2" accent3="accent3" accent4="accent4" accent5="accent5" accent6="accent6" hlink="hlink" folHlink="folHlink"/>
  </p:clrMapOvr>
  <p:transition spd="slow">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0" name="標題 19"/>
          <p:cNvSpPr>
            <a:spLocks noGrp="1"/>
          </p:cNvSpPr>
          <p:nvPr>
            <p:ph type="title"/>
          </p:nvPr>
        </p:nvSpPr>
        <p:spPr>
          <a:xfrm>
            <a:off x="301752" y="457200"/>
            <a:ext cx="8686800" cy="841248"/>
          </a:xfrm>
        </p:spPr>
        <p:txBody>
          <a:bodyPr/>
          <a:lstStyle/>
          <a:p>
            <a:r>
              <a:rPr lang="zh-TW" altLang="en-US" smtClean="0"/>
              <a:t>按一下以編輯母片標題樣式</a:t>
            </a:r>
            <a:endParaRPr lang="en-US"/>
          </a:p>
        </p:txBody>
      </p:sp>
      <p:sp>
        <p:nvSpPr>
          <p:cNvPr id="14" name="內容版面配置區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3" name="內容版面配置區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10"/>
          <p:cNvSpPr>
            <a:spLocks noGrp="1"/>
          </p:cNvSpPr>
          <p:nvPr>
            <p:ph type="dt" sz="half" idx="10"/>
          </p:nvPr>
        </p:nvSpPr>
        <p:spPr/>
        <p:txBody>
          <a:bodyPr/>
          <a:lstStyle>
            <a:lvl1pPr>
              <a:defRPr/>
            </a:lvl1pPr>
          </a:lstStyle>
          <a:p>
            <a:pPr>
              <a:defRPr/>
            </a:pPr>
            <a:endParaRPr lang="en-US" altLang="zh-TW"/>
          </a:p>
        </p:txBody>
      </p:sp>
      <p:sp>
        <p:nvSpPr>
          <p:cNvPr id="6" name="頁尾版面配置區 27"/>
          <p:cNvSpPr>
            <a:spLocks noGrp="1"/>
          </p:cNvSpPr>
          <p:nvPr>
            <p:ph type="ftr" sz="quarter" idx="11"/>
          </p:nvPr>
        </p:nvSpPr>
        <p:spPr/>
        <p:txBody>
          <a:bodyPr/>
          <a:lstStyle>
            <a:lvl1pPr>
              <a:defRPr/>
            </a:lvl1pPr>
          </a:lstStyle>
          <a:p>
            <a:pPr>
              <a:defRPr/>
            </a:pPr>
            <a:endParaRPr lang="en-US" altLang="zh-TW"/>
          </a:p>
        </p:txBody>
      </p:sp>
      <p:sp>
        <p:nvSpPr>
          <p:cNvPr id="7" name="投影片編號版面配置區 4"/>
          <p:cNvSpPr>
            <a:spLocks noGrp="1"/>
          </p:cNvSpPr>
          <p:nvPr>
            <p:ph type="sldNum" sz="quarter" idx="12"/>
          </p:nvPr>
        </p:nvSpPr>
        <p:spPr/>
        <p:txBody>
          <a:bodyPr/>
          <a:lstStyle>
            <a:lvl1pPr>
              <a:defRPr/>
            </a:lvl1pPr>
          </a:lstStyle>
          <a:p>
            <a:pPr>
              <a:defRPr/>
            </a:pPr>
            <a:fld id="{4A40A930-B8A3-457B-9457-98278115870A}" type="slidenum">
              <a:rPr lang="en-US" altLang="zh-TW"/>
              <a:pPr>
                <a:defRPr/>
              </a:pPr>
              <a:t>‹#›</a:t>
            </a:fld>
            <a:endParaRPr lang="en-US" altLang="zh-TW"/>
          </a:p>
        </p:txBody>
      </p:sp>
    </p:spTree>
  </p:cSld>
  <p:clrMapOvr>
    <a:masterClrMapping/>
  </p:clrMapOvr>
  <p:transition spd="slow">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7" name="直線接點 6"/>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ea typeface="新細明體" pitchFamily="18" charset="-120"/>
            </a:endParaRPr>
          </a:p>
        </p:txBody>
      </p:sp>
      <p:sp>
        <p:nvSpPr>
          <p:cNvPr id="29" name="標題 28"/>
          <p:cNvSpPr>
            <a:spLocks noGrp="1"/>
          </p:cNvSpPr>
          <p:nvPr>
            <p:ph type="title"/>
          </p:nvPr>
        </p:nvSpPr>
        <p:spPr>
          <a:xfrm>
            <a:off x="304800" y="5410200"/>
            <a:ext cx="8610600" cy="882650"/>
          </a:xfrm>
        </p:spPr>
        <p:txBody>
          <a:bodyPr/>
          <a:lstStyle>
            <a:lvl1pPr>
              <a:defRPr/>
            </a:lvl1pPr>
          </a:lstStyle>
          <a:p>
            <a:r>
              <a:rPr lang="zh-TW" altLang="en-US" smtClean="0"/>
              <a:t>按一下以編輯母片標題樣式</a:t>
            </a:r>
            <a:endParaRPr lang="en-US"/>
          </a:p>
        </p:txBody>
      </p:sp>
      <p:sp>
        <p:nvSpPr>
          <p:cNvPr id="13" name="文字版面配置區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smtClean="0"/>
              <a:t>按一下以編輯母片文字樣式</a:t>
            </a:r>
          </a:p>
        </p:txBody>
      </p:sp>
      <p:sp>
        <p:nvSpPr>
          <p:cNvPr id="25" name="文字版面配置區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smtClean="0"/>
              <a:t>按一下以編輯母片文字樣式</a:t>
            </a:r>
          </a:p>
        </p:txBody>
      </p:sp>
      <p:sp>
        <p:nvSpPr>
          <p:cNvPr id="4" name="內容版面配置區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28" name="內容版面配置區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8" name="日期版面配置區 9"/>
          <p:cNvSpPr>
            <a:spLocks noGrp="1"/>
          </p:cNvSpPr>
          <p:nvPr>
            <p:ph type="dt" sz="half" idx="10"/>
          </p:nvPr>
        </p:nvSpPr>
        <p:spPr/>
        <p:txBody>
          <a:bodyPr/>
          <a:lstStyle>
            <a:lvl1pPr>
              <a:defRPr/>
            </a:lvl1pPr>
          </a:lstStyle>
          <a:p>
            <a:pPr>
              <a:defRPr/>
            </a:pPr>
            <a:endParaRPr lang="en-US" altLang="zh-TW"/>
          </a:p>
        </p:txBody>
      </p:sp>
      <p:sp>
        <p:nvSpPr>
          <p:cNvPr id="9" name="頁尾版面配置區 5"/>
          <p:cNvSpPr>
            <a:spLocks noGrp="1"/>
          </p:cNvSpPr>
          <p:nvPr>
            <p:ph type="ftr" sz="quarter" idx="11"/>
          </p:nvPr>
        </p:nvSpPr>
        <p:spPr/>
        <p:txBody>
          <a:bodyPr/>
          <a:lstStyle>
            <a:lvl1pPr>
              <a:defRPr/>
            </a:lvl1pPr>
          </a:lstStyle>
          <a:p>
            <a:pPr>
              <a:defRPr/>
            </a:pPr>
            <a:endParaRPr lang="en-US" altLang="zh-TW"/>
          </a:p>
        </p:txBody>
      </p:sp>
      <p:sp>
        <p:nvSpPr>
          <p:cNvPr id="10" name="投影片編號版面配置區 6"/>
          <p:cNvSpPr>
            <a:spLocks noGrp="1"/>
          </p:cNvSpPr>
          <p:nvPr>
            <p:ph type="sldNum" sz="quarter" idx="12"/>
          </p:nvPr>
        </p:nvSpPr>
        <p:spPr>
          <a:xfrm>
            <a:off x="8229600" y="6477000"/>
            <a:ext cx="762000" cy="247650"/>
          </a:xfrm>
        </p:spPr>
        <p:txBody>
          <a:bodyPr/>
          <a:lstStyle>
            <a:lvl1pPr>
              <a:defRPr/>
            </a:lvl1pPr>
          </a:lstStyle>
          <a:p>
            <a:pPr>
              <a:defRPr/>
            </a:pPr>
            <a:fld id="{147A1C87-178F-4359-B418-656B7C60A524}" type="slidenum">
              <a:rPr lang="en-US" altLang="zh-TW"/>
              <a:pPr>
                <a:defRPr/>
              </a:pPr>
              <a:t>‹#›</a:t>
            </a:fld>
            <a:endParaRPr lang="en-US" altLang="zh-TW"/>
          </a:p>
        </p:txBody>
      </p:sp>
    </p:spTree>
  </p:cSld>
  <p:clrMapOvr>
    <a:masterClrMapping/>
  </p:clrMapOvr>
  <p:transition spd="slow">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30" name="標題 29"/>
          <p:cNvSpPr>
            <a:spLocks noGrp="1"/>
          </p:cNvSpPr>
          <p:nvPr>
            <p:ph type="title"/>
          </p:nvPr>
        </p:nvSpPr>
        <p:spPr>
          <a:xfrm>
            <a:off x="301752" y="457200"/>
            <a:ext cx="8686800" cy="841248"/>
          </a:xfrm>
        </p:spPr>
        <p:txBody>
          <a:bodyPr/>
          <a:lstStyle/>
          <a:p>
            <a:r>
              <a:rPr lang="zh-TW" altLang="en-US" smtClean="0"/>
              <a:t>按一下以編輯母片標題樣式</a:t>
            </a:r>
            <a:endParaRPr lang="en-US"/>
          </a:p>
        </p:txBody>
      </p:sp>
      <p:sp>
        <p:nvSpPr>
          <p:cNvPr id="3" name="日期版面配置區 10"/>
          <p:cNvSpPr>
            <a:spLocks noGrp="1"/>
          </p:cNvSpPr>
          <p:nvPr>
            <p:ph type="dt" sz="half" idx="10"/>
          </p:nvPr>
        </p:nvSpPr>
        <p:spPr/>
        <p:txBody>
          <a:bodyPr/>
          <a:lstStyle>
            <a:lvl1pPr>
              <a:defRPr/>
            </a:lvl1pPr>
          </a:lstStyle>
          <a:p>
            <a:pPr>
              <a:defRPr/>
            </a:pPr>
            <a:endParaRPr lang="en-US" altLang="zh-TW"/>
          </a:p>
        </p:txBody>
      </p:sp>
      <p:sp>
        <p:nvSpPr>
          <p:cNvPr id="4" name="頁尾版面配置區 27"/>
          <p:cNvSpPr>
            <a:spLocks noGrp="1"/>
          </p:cNvSpPr>
          <p:nvPr>
            <p:ph type="ftr" sz="quarter" idx="11"/>
          </p:nvPr>
        </p:nvSpPr>
        <p:spPr/>
        <p:txBody>
          <a:bodyPr/>
          <a:lstStyle>
            <a:lvl1pPr>
              <a:defRPr/>
            </a:lvl1pPr>
          </a:lstStyle>
          <a:p>
            <a:pPr>
              <a:defRPr/>
            </a:pPr>
            <a:endParaRPr lang="en-US" altLang="zh-TW"/>
          </a:p>
        </p:txBody>
      </p:sp>
      <p:sp>
        <p:nvSpPr>
          <p:cNvPr id="5" name="投影片編號版面配置區 4"/>
          <p:cNvSpPr>
            <a:spLocks noGrp="1"/>
          </p:cNvSpPr>
          <p:nvPr>
            <p:ph type="sldNum" sz="quarter" idx="12"/>
          </p:nvPr>
        </p:nvSpPr>
        <p:spPr/>
        <p:txBody>
          <a:bodyPr/>
          <a:lstStyle>
            <a:lvl1pPr>
              <a:defRPr/>
            </a:lvl1pPr>
          </a:lstStyle>
          <a:p>
            <a:pPr>
              <a:defRPr/>
            </a:pPr>
            <a:fld id="{7C541387-26F6-4FF8-843D-DD07D0513054}" type="slidenum">
              <a:rPr lang="en-US" altLang="zh-TW"/>
              <a:pPr>
                <a:defRPr/>
              </a:pPr>
              <a:t>‹#›</a:t>
            </a:fld>
            <a:endParaRPr lang="en-US" altLang="zh-TW"/>
          </a:p>
        </p:txBody>
      </p:sp>
    </p:spTree>
  </p:cSld>
  <p:clrMapOvr>
    <a:masterClrMapping/>
  </p:clrMapOvr>
  <p:transition spd="slow">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2"/>
          <p:cNvSpPr>
            <a:spLocks noGrp="1"/>
          </p:cNvSpPr>
          <p:nvPr>
            <p:ph type="dt" sz="half" idx="10"/>
          </p:nvPr>
        </p:nvSpPr>
        <p:spPr/>
        <p:txBody>
          <a:bodyPr/>
          <a:lstStyle>
            <a:lvl1pPr>
              <a:defRPr/>
            </a:lvl1pPr>
          </a:lstStyle>
          <a:p>
            <a:pPr>
              <a:defRPr/>
            </a:pPr>
            <a:endParaRPr lang="en-US" altLang="zh-TW"/>
          </a:p>
        </p:txBody>
      </p:sp>
      <p:sp>
        <p:nvSpPr>
          <p:cNvPr id="3" name="頁尾版面配置區 23"/>
          <p:cNvSpPr>
            <a:spLocks noGrp="1"/>
          </p:cNvSpPr>
          <p:nvPr>
            <p:ph type="ftr" sz="quarter" idx="11"/>
          </p:nvPr>
        </p:nvSpPr>
        <p:spPr/>
        <p:txBody>
          <a:bodyPr/>
          <a:lstStyle>
            <a:lvl1pPr>
              <a:defRPr/>
            </a:lvl1pPr>
          </a:lstStyle>
          <a:p>
            <a:pPr>
              <a:defRPr/>
            </a:pPr>
            <a:endParaRPr lang="en-US" altLang="zh-TW"/>
          </a:p>
        </p:txBody>
      </p:sp>
      <p:sp>
        <p:nvSpPr>
          <p:cNvPr id="4" name="投影片編號版面配置區 6"/>
          <p:cNvSpPr>
            <a:spLocks noGrp="1"/>
          </p:cNvSpPr>
          <p:nvPr>
            <p:ph type="sldNum" sz="quarter" idx="12"/>
          </p:nvPr>
        </p:nvSpPr>
        <p:spPr/>
        <p:txBody>
          <a:bodyPr/>
          <a:lstStyle>
            <a:lvl1pPr>
              <a:defRPr/>
            </a:lvl1pPr>
          </a:lstStyle>
          <a:p>
            <a:pPr>
              <a:defRPr/>
            </a:pPr>
            <a:fld id="{FFE1C7E0-5B90-40E3-8B07-70ACD7EA71A9}" type="slidenum">
              <a:rPr lang="en-US" altLang="zh-TW"/>
              <a:pPr>
                <a:defRPr/>
              </a:pPr>
              <a:t>‹#›</a:t>
            </a:fld>
            <a:endParaRPr lang="en-US" altLang="zh-TW"/>
          </a:p>
        </p:txBody>
      </p:sp>
    </p:spTree>
  </p:cSld>
  <p:clrMapOvr>
    <a:masterClrMapping/>
  </p:clrMapOvr>
  <p:transition spd="slow">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5" name="直線接點 4"/>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ea typeface="新細明體" pitchFamily="18" charset="-120"/>
            </a:endParaRPr>
          </a:p>
        </p:txBody>
      </p:sp>
      <p:sp>
        <p:nvSpPr>
          <p:cNvPr id="12" name="標題 11"/>
          <p:cNvSpPr>
            <a:spLocks noGrp="1"/>
          </p:cNvSpPr>
          <p:nvPr>
            <p:ph type="title"/>
          </p:nvPr>
        </p:nvSpPr>
        <p:spPr>
          <a:xfrm>
            <a:off x="457200" y="5486400"/>
            <a:ext cx="8458200" cy="520700"/>
          </a:xfrm>
        </p:spPr>
        <p:txBody>
          <a:bodyPr/>
          <a:lstStyle>
            <a:lvl1pPr algn="l">
              <a:buNone/>
              <a:defRPr sz="2000" b="1"/>
            </a:lvl1pPr>
          </a:lstStyle>
          <a:p>
            <a:r>
              <a:rPr lang="zh-TW" altLang="en-US" smtClean="0"/>
              <a:t>按一下以編輯母片標題樣式</a:t>
            </a:r>
            <a:endParaRPr lang="en-US"/>
          </a:p>
        </p:txBody>
      </p:sp>
      <p:sp>
        <p:nvSpPr>
          <p:cNvPr id="26" name="文字版面配置區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zh-TW" altLang="en-US" smtClean="0"/>
              <a:t>按一下以編輯母片文字樣式</a:t>
            </a:r>
          </a:p>
        </p:txBody>
      </p:sp>
      <p:sp>
        <p:nvSpPr>
          <p:cNvPr id="14" name="內容版面配置區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6" name="日期版面配置區 24"/>
          <p:cNvSpPr>
            <a:spLocks noGrp="1"/>
          </p:cNvSpPr>
          <p:nvPr>
            <p:ph type="dt" sz="half" idx="10"/>
          </p:nvPr>
        </p:nvSpPr>
        <p:spPr/>
        <p:txBody>
          <a:bodyPr/>
          <a:lstStyle>
            <a:lvl1pPr>
              <a:defRPr/>
            </a:lvl1pPr>
          </a:lstStyle>
          <a:p>
            <a:pPr>
              <a:defRPr/>
            </a:pPr>
            <a:endParaRPr lang="en-US" altLang="zh-TW"/>
          </a:p>
        </p:txBody>
      </p:sp>
      <p:sp>
        <p:nvSpPr>
          <p:cNvPr id="7" name="頁尾版面配置區 28"/>
          <p:cNvSpPr>
            <a:spLocks noGrp="1"/>
          </p:cNvSpPr>
          <p:nvPr>
            <p:ph type="ftr" sz="quarter" idx="11"/>
          </p:nvPr>
        </p:nvSpPr>
        <p:spPr/>
        <p:txBody>
          <a:bodyPr/>
          <a:lstStyle>
            <a:lvl1pPr>
              <a:defRPr/>
            </a:lvl1pPr>
          </a:lstStyle>
          <a:p>
            <a:pPr>
              <a:defRPr/>
            </a:pPr>
            <a:endParaRPr lang="en-US" altLang="zh-TW"/>
          </a:p>
        </p:txBody>
      </p:sp>
      <p:sp>
        <p:nvSpPr>
          <p:cNvPr id="8" name="投影片編號版面配置區 6"/>
          <p:cNvSpPr>
            <a:spLocks noGrp="1"/>
          </p:cNvSpPr>
          <p:nvPr>
            <p:ph type="sldNum" sz="quarter" idx="12"/>
          </p:nvPr>
        </p:nvSpPr>
        <p:spPr/>
        <p:txBody>
          <a:bodyPr/>
          <a:lstStyle>
            <a:lvl1pPr>
              <a:defRPr/>
            </a:lvl1pPr>
          </a:lstStyle>
          <a:p>
            <a:pPr>
              <a:defRPr/>
            </a:pPr>
            <a:fld id="{6EC2428C-5414-4C9A-9B5A-A19AE0516ADB}" type="slidenum">
              <a:rPr lang="en-US" altLang="zh-TW"/>
              <a:pPr>
                <a:defRPr/>
              </a:pPr>
              <a:t>‹#›</a:t>
            </a:fld>
            <a:endParaRPr lang="en-US" altLang="zh-TW"/>
          </a:p>
        </p:txBody>
      </p:sp>
    </p:spTree>
  </p:cSld>
  <p:clrMapOvr>
    <a:masterClrMapping/>
  </p:clrMapOvr>
  <p:transition spd="slow">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3" name="圖片版面配置區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zh-TW" altLang="en-US" noProof="0" smtClean="0"/>
              <a:t>按一下圖示以新增圖片</a:t>
            </a:r>
            <a:endParaRPr lang="en-US" noProof="0" dirty="0"/>
          </a:p>
        </p:txBody>
      </p:sp>
      <p:sp>
        <p:nvSpPr>
          <p:cNvPr id="17" name="標題 16"/>
          <p:cNvSpPr>
            <a:spLocks noGrp="1"/>
          </p:cNvSpPr>
          <p:nvPr>
            <p:ph type="title"/>
          </p:nvPr>
        </p:nvSpPr>
        <p:spPr>
          <a:xfrm>
            <a:off x="381000" y="4993760"/>
            <a:ext cx="5867400" cy="522288"/>
          </a:xfrm>
        </p:spPr>
        <p:txBody>
          <a:bodyPr/>
          <a:lstStyle>
            <a:lvl1pPr algn="l">
              <a:buNone/>
              <a:defRPr sz="2000" b="1"/>
            </a:lvl1pPr>
          </a:lstStyle>
          <a:p>
            <a:r>
              <a:rPr lang="zh-TW" altLang="en-US" smtClean="0"/>
              <a:t>按一下以編輯母片標題樣式</a:t>
            </a:r>
            <a:endParaRPr lang="en-US"/>
          </a:p>
        </p:txBody>
      </p:sp>
      <p:sp>
        <p:nvSpPr>
          <p:cNvPr id="26" name="文字版面配置區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zh-TW" altLang="en-US" smtClean="0"/>
              <a:t>按一下以編輯母片文字樣式</a:t>
            </a:r>
          </a:p>
        </p:txBody>
      </p:sp>
      <p:sp>
        <p:nvSpPr>
          <p:cNvPr id="5" name="日期版面配置區 6"/>
          <p:cNvSpPr>
            <a:spLocks noGrp="1"/>
          </p:cNvSpPr>
          <p:nvPr>
            <p:ph type="dt" sz="half" idx="10"/>
          </p:nvPr>
        </p:nvSpPr>
        <p:spPr/>
        <p:txBody>
          <a:bodyPr/>
          <a:lstStyle>
            <a:lvl1pPr>
              <a:defRPr/>
            </a:lvl1pPr>
          </a:lstStyle>
          <a:p>
            <a:pPr>
              <a:defRPr/>
            </a:pPr>
            <a:endParaRPr lang="en-US" altLang="zh-TW"/>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30"/>
          <p:cNvSpPr>
            <a:spLocks noGrp="1"/>
          </p:cNvSpPr>
          <p:nvPr>
            <p:ph type="sldNum" sz="quarter" idx="12"/>
          </p:nvPr>
        </p:nvSpPr>
        <p:spPr/>
        <p:txBody>
          <a:bodyPr/>
          <a:lstStyle>
            <a:lvl1pPr>
              <a:defRPr/>
            </a:lvl1pPr>
          </a:lstStyle>
          <a:p>
            <a:pPr>
              <a:defRPr/>
            </a:pPr>
            <a:fld id="{4185A0EC-E693-496E-9822-40285700D9F4}" type="slidenum">
              <a:rPr lang="en-US" altLang="zh-TW"/>
              <a:pPr>
                <a:defRPr/>
              </a:pPr>
              <a:t>‹#›</a:t>
            </a:fld>
            <a:endParaRPr lang="en-US" altLang="zh-TW"/>
          </a:p>
        </p:txBody>
      </p:sp>
    </p:spTree>
  </p:cSld>
  <p:clrMapOvr>
    <a:masterClrMapping/>
  </p:clrMapOvr>
  <p:transition spd="slow">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10"/>
          <p:cNvSpPr>
            <a:spLocks noGrp="1"/>
          </p:cNvSpPr>
          <p:nvPr>
            <p:ph type="dt" sz="half" idx="10"/>
          </p:nvPr>
        </p:nvSpPr>
        <p:spPr/>
        <p:txBody>
          <a:bodyPr/>
          <a:lstStyle>
            <a:lvl1pPr>
              <a:defRPr/>
            </a:lvl1pPr>
          </a:lstStyle>
          <a:p>
            <a:pPr>
              <a:defRPr/>
            </a:pPr>
            <a:endParaRPr lang="en-US" altLang="zh-TW"/>
          </a:p>
        </p:txBody>
      </p:sp>
      <p:sp>
        <p:nvSpPr>
          <p:cNvPr id="5" name="頁尾版面配置區 27"/>
          <p:cNvSpPr>
            <a:spLocks noGrp="1"/>
          </p:cNvSpPr>
          <p:nvPr>
            <p:ph type="ftr" sz="quarter" idx="11"/>
          </p:nvPr>
        </p:nvSpPr>
        <p:spPr/>
        <p:txBody>
          <a:bodyPr/>
          <a:lstStyle>
            <a:lvl1pPr>
              <a:defRPr/>
            </a:lvl1pPr>
          </a:lstStyle>
          <a:p>
            <a:pPr>
              <a:defRPr/>
            </a:pPr>
            <a:endParaRPr lang="en-US" altLang="zh-TW"/>
          </a:p>
        </p:txBody>
      </p:sp>
      <p:sp>
        <p:nvSpPr>
          <p:cNvPr id="6" name="投影片編號版面配置區 4"/>
          <p:cNvSpPr>
            <a:spLocks noGrp="1"/>
          </p:cNvSpPr>
          <p:nvPr>
            <p:ph type="sldNum" sz="quarter" idx="12"/>
          </p:nvPr>
        </p:nvSpPr>
        <p:spPr/>
        <p:txBody>
          <a:bodyPr/>
          <a:lstStyle>
            <a:lvl1pPr>
              <a:defRPr/>
            </a:lvl1pPr>
          </a:lstStyle>
          <a:p>
            <a:pPr>
              <a:defRPr/>
            </a:pPr>
            <a:fld id="{AEA9DA27-F6AF-4539-B31F-DC4628104A4E}" type="slidenum">
              <a:rPr lang="en-US" altLang="zh-TW"/>
              <a:pPr>
                <a:defRPr/>
              </a:pPr>
              <a:t>‹#›</a:t>
            </a:fld>
            <a:endParaRPr lang="en-US" altLang="zh-TW"/>
          </a:p>
        </p:txBody>
      </p:sp>
    </p:spTree>
  </p:cSld>
  <p:clrMapOvr>
    <a:masterClrMapping/>
  </p:clrMapOvr>
  <p:transition spd="slow">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58000" y="549276"/>
            <a:ext cx="18288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549276"/>
            <a:ext cx="6248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a:defRPr/>
            </a:lvl1pPr>
          </a:lstStyle>
          <a:p>
            <a:pPr>
              <a:defRPr/>
            </a:pPr>
            <a:endParaRPr lang="en-US" altLang="zh-TW"/>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fld id="{9496959E-EEF4-40C5-9464-322C61031259}" type="slidenum">
              <a:rPr lang="en-US" altLang="zh-TW"/>
              <a:pPr>
                <a:defRPr/>
              </a:pPr>
              <a:t>‹#›</a:t>
            </a:fld>
            <a:endParaRPr lang="en-US" altLang="zh-TW"/>
          </a:p>
        </p:txBody>
      </p:sp>
    </p:spTree>
  </p:cSld>
  <p:clrMapOvr>
    <a:masterClrMapping/>
  </p:clrMapOvr>
  <p:transition spd="slow">
    <p:randomBa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直線接點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ea typeface="新細明體" pitchFamily="18" charset="-120"/>
            </a:endParaRPr>
          </a:p>
        </p:txBody>
      </p:sp>
      <p:sp>
        <p:nvSpPr>
          <p:cNvPr id="1029" name="文字版面配置區 7"/>
          <p:cNvSpPr>
            <a:spLocks noGrp="1"/>
          </p:cNvSpPr>
          <p:nvPr>
            <p:ph type="body" idx="1"/>
          </p:nvPr>
        </p:nvSpPr>
        <p:spPr bwMode="auto">
          <a:xfrm>
            <a:off x="304800" y="1554163"/>
            <a:ext cx="86868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smtClean="0"/>
          </a:p>
        </p:txBody>
      </p:sp>
      <p:sp>
        <p:nvSpPr>
          <p:cNvPr id="11" name="日期版面配置區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ea typeface="新細明體" pitchFamily="18" charset="-120"/>
              </a:defRPr>
            </a:lvl1pPr>
          </a:lstStyle>
          <a:p>
            <a:pPr>
              <a:defRPr/>
            </a:pPr>
            <a:endParaRPr lang="en-US" altLang="zh-TW"/>
          </a:p>
        </p:txBody>
      </p:sp>
      <p:sp>
        <p:nvSpPr>
          <p:cNvPr id="28" name="頁尾版面配置區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ea typeface="新細明體" pitchFamily="18" charset="-120"/>
              </a:defRPr>
            </a:lvl1pPr>
          </a:lstStyle>
          <a:p>
            <a:pPr>
              <a:defRPr/>
            </a:pPr>
            <a:endParaRPr lang="en-US" altLang="zh-TW"/>
          </a:p>
        </p:txBody>
      </p:sp>
      <p:sp>
        <p:nvSpPr>
          <p:cNvPr id="5" name="投影片編號版面配置區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smtClean="0">
                <a:solidFill>
                  <a:schemeClr val="accent1">
                    <a:shade val="75000"/>
                  </a:schemeClr>
                </a:solidFill>
                <a:ea typeface="新細明體" pitchFamily="18" charset="-120"/>
              </a:defRPr>
            </a:lvl1pPr>
          </a:lstStyle>
          <a:p>
            <a:pPr>
              <a:defRPr/>
            </a:pPr>
            <a:fld id="{A3D7430F-7995-4A6A-BFD1-F96EB26BAFB1}" type="slidenum">
              <a:rPr lang="en-US" altLang="zh-TW"/>
              <a:pPr>
                <a:defRPr/>
              </a:pPr>
              <a:t>‹#›</a:t>
            </a:fld>
            <a:endParaRPr lang="en-US" altLang="zh-TW"/>
          </a:p>
        </p:txBody>
      </p:sp>
      <p:sp>
        <p:nvSpPr>
          <p:cNvPr id="10" name="標題版面配置區 9"/>
          <p:cNvSpPr>
            <a:spLocks noGrp="1"/>
          </p:cNvSpPr>
          <p:nvPr>
            <p:ph type="title"/>
          </p:nvPr>
        </p:nvSpPr>
        <p:spPr>
          <a:xfrm>
            <a:off x="304800" y="457200"/>
            <a:ext cx="8686800" cy="838200"/>
          </a:xfrm>
          <a:prstGeom prst="rect">
            <a:avLst/>
          </a:prstGeom>
        </p:spPr>
        <p:txBody>
          <a:bodyPr vert="horz" anchor="ctr">
            <a:normAutofit/>
          </a:bodyPr>
          <a:lstStyle/>
          <a:p>
            <a:r>
              <a:rPr lang="zh-TW" altLang="en-US" smtClean="0"/>
              <a:t>按一下以編輯母片標題樣式</a:t>
            </a:r>
            <a:endParaRPr lang="en-US"/>
          </a:p>
        </p:txBody>
      </p:sp>
      <p:sp>
        <p:nvSpPr>
          <p:cNvPr id="9" name="直線接點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ea typeface="新細明體" pitchFamily="18" charset="-120"/>
            </a:endParaRPr>
          </a:p>
        </p:txBody>
      </p:sp>
      <p:sp>
        <p:nvSpPr>
          <p:cNvPr id="12" name="直線接點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ea typeface="新細明體" pitchFamily="18" charset="-120"/>
            </a:endParaRPr>
          </a:p>
        </p:txBody>
      </p:sp>
    </p:spTree>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4" r:id="rId4"/>
    <p:sldLayoutId id="2147483978" r:id="rId5"/>
    <p:sldLayoutId id="2147483973" r:id="rId6"/>
    <p:sldLayoutId id="2147483979" r:id="rId7"/>
    <p:sldLayoutId id="2147483980" r:id="rId8"/>
    <p:sldLayoutId id="2147483981" r:id="rId9"/>
    <p:sldLayoutId id="2147483972" r:id="rId10"/>
    <p:sldLayoutId id="2147483982" r:id="rId11"/>
  </p:sldLayoutIdLst>
  <p:transition spd="slow">
    <p:randomBar dir="vert"/>
  </p:transition>
  <p:timing>
    <p:tnLst>
      <p:par>
        <p:cTn id="1" dur="indefinite" restart="never" nodeType="tmRoot"/>
      </p:par>
    </p:tnLst>
  </p:timing>
  <p:txStyles>
    <p:titleStyle>
      <a:lvl1pPr algn="l" rtl="0" fontAlgn="base">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fontAlgn="base">
        <a:spcBef>
          <a:spcPct val="0"/>
        </a:spcBef>
        <a:spcAft>
          <a:spcPct val="0"/>
        </a:spcAft>
        <a:defRPr sz="3600">
          <a:solidFill>
            <a:schemeClr val="tx2"/>
          </a:solidFill>
          <a:latin typeface="Franklin Gothic Medium" pitchFamily="34" charset="0"/>
          <a:ea typeface="微軟正黑體" pitchFamily="34" charset="-120"/>
        </a:defRPr>
      </a:lvl2pPr>
      <a:lvl3pPr algn="l" rtl="0" fontAlgn="base">
        <a:spcBef>
          <a:spcPct val="0"/>
        </a:spcBef>
        <a:spcAft>
          <a:spcPct val="0"/>
        </a:spcAft>
        <a:defRPr sz="3600">
          <a:solidFill>
            <a:schemeClr val="tx2"/>
          </a:solidFill>
          <a:latin typeface="Franklin Gothic Medium" pitchFamily="34" charset="0"/>
          <a:ea typeface="微軟正黑體" pitchFamily="34" charset="-120"/>
        </a:defRPr>
      </a:lvl3pPr>
      <a:lvl4pPr algn="l" rtl="0" fontAlgn="base">
        <a:spcBef>
          <a:spcPct val="0"/>
        </a:spcBef>
        <a:spcAft>
          <a:spcPct val="0"/>
        </a:spcAft>
        <a:defRPr sz="3600">
          <a:solidFill>
            <a:schemeClr val="tx2"/>
          </a:solidFill>
          <a:latin typeface="Franklin Gothic Medium" pitchFamily="34" charset="0"/>
          <a:ea typeface="微軟正黑體" pitchFamily="34" charset="-120"/>
        </a:defRPr>
      </a:lvl4pPr>
      <a:lvl5pPr algn="l" rtl="0" fontAlgn="base">
        <a:spcBef>
          <a:spcPct val="0"/>
        </a:spcBef>
        <a:spcAft>
          <a:spcPct val="0"/>
        </a:spcAft>
        <a:defRPr sz="3600">
          <a:solidFill>
            <a:schemeClr val="tx2"/>
          </a:solidFill>
          <a:latin typeface="Franklin Gothic Medium" pitchFamily="34" charset="0"/>
          <a:ea typeface="微軟正黑體" pitchFamily="34" charset="-120"/>
        </a:defRPr>
      </a:lvl5pPr>
      <a:lvl6pPr marL="457200" algn="l" rtl="0" fontAlgn="base">
        <a:spcBef>
          <a:spcPct val="0"/>
        </a:spcBef>
        <a:spcAft>
          <a:spcPct val="0"/>
        </a:spcAft>
        <a:defRPr sz="3600">
          <a:solidFill>
            <a:schemeClr val="tx2"/>
          </a:solidFill>
          <a:latin typeface="Franklin Gothic Medium" pitchFamily="34" charset="0"/>
          <a:ea typeface="微軟正黑體" pitchFamily="34" charset="-120"/>
        </a:defRPr>
      </a:lvl6pPr>
      <a:lvl7pPr marL="914400" algn="l" rtl="0" fontAlgn="base">
        <a:spcBef>
          <a:spcPct val="0"/>
        </a:spcBef>
        <a:spcAft>
          <a:spcPct val="0"/>
        </a:spcAft>
        <a:defRPr sz="3600">
          <a:solidFill>
            <a:schemeClr val="tx2"/>
          </a:solidFill>
          <a:latin typeface="Franklin Gothic Medium" pitchFamily="34" charset="0"/>
          <a:ea typeface="微軟正黑體" pitchFamily="34" charset="-120"/>
        </a:defRPr>
      </a:lvl7pPr>
      <a:lvl8pPr marL="1371600" algn="l" rtl="0" fontAlgn="base">
        <a:spcBef>
          <a:spcPct val="0"/>
        </a:spcBef>
        <a:spcAft>
          <a:spcPct val="0"/>
        </a:spcAft>
        <a:defRPr sz="3600">
          <a:solidFill>
            <a:schemeClr val="tx2"/>
          </a:solidFill>
          <a:latin typeface="Franklin Gothic Medium" pitchFamily="34" charset="0"/>
          <a:ea typeface="微軟正黑體" pitchFamily="34" charset="-120"/>
        </a:defRPr>
      </a:lvl8pPr>
      <a:lvl9pPr marL="1828800" algn="l" rtl="0" fontAlgn="base">
        <a:spcBef>
          <a:spcPct val="0"/>
        </a:spcBef>
        <a:spcAft>
          <a:spcPct val="0"/>
        </a:spcAft>
        <a:defRPr sz="3600">
          <a:solidFill>
            <a:schemeClr val="tx2"/>
          </a:solidFill>
          <a:latin typeface="Franklin Gothic Medium" pitchFamily="34" charset="0"/>
          <a:ea typeface="微軟正黑體" pitchFamily="34" charset="-120"/>
        </a:defRPr>
      </a:lvl9pPr>
    </p:titleStyle>
    <p:bodyStyle>
      <a:lvl1pPr marL="342900" indent="-342900" algn="l" rtl="0" fontAlgn="base">
        <a:spcBef>
          <a:spcPct val="20000"/>
        </a:spcBef>
        <a:spcAft>
          <a:spcPct val="0"/>
        </a:spcAft>
        <a:buClr>
          <a:schemeClr val="accent1"/>
        </a:buClr>
        <a:buSzPct val="70000"/>
        <a:buFont typeface="Wingdings 2" pitchFamily="18" charset="2"/>
        <a:buChar char=""/>
        <a:defRPr sz="3200" kern="1200">
          <a:solidFill>
            <a:schemeClr val="tx2"/>
          </a:solidFill>
          <a:latin typeface="+mn-lt"/>
          <a:ea typeface="+mn-ea"/>
          <a:cs typeface="+mn-cs"/>
        </a:defRPr>
      </a:lvl1pPr>
      <a:lvl2pPr marL="742950" indent="-285750" algn="l" rtl="0" fontAlgn="base">
        <a:spcBef>
          <a:spcPct val="20000"/>
        </a:spcBef>
        <a:spcAft>
          <a:spcPct val="0"/>
        </a:spcAft>
        <a:buClr>
          <a:schemeClr val="accent1"/>
        </a:buClr>
        <a:buSzPct val="70000"/>
        <a:buFont typeface="Wingdings 2" pitchFamily="18" charset="2"/>
        <a:buChar char=""/>
        <a:defRPr sz="2800" kern="1200">
          <a:solidFill>
            <a:schemeClr val="tx2"/>
          </a:solidFill>
          <a:latin typeface="+mn-lt"/>
          <a:ea typeface="+mn-ea"/>
          <a:cs typeface="+mn-cs"/>
        </a:defRPr>
      </a:lvl2pPr>
      <a:lvl3pPr marL="1143000" indent="-228600" algn="l" rtl="0" fontAlgn="base">
        <a:spcBef>
          <a:spcPct val="20000"/>
        </a:spcBef>
        <a:spcAft>
          <a:spcPct val="0"/>
        </a:spcAft>
        <a:buClr>
          <a:schemeClr val="accent1"/>
        </a:buClr>
        <a:buSzPct val="70000"/>
        <a:buFont typeface="Wingdings 2" pitchFamily="18" charset="2"/>
        <a:buChar char=""/>
        <a:defRPr sz="2400" kern="1200">
          <a:solidFill>
            <a:schemeClr val="tx2"/>
          </a:solidFill>
          <a:latin typeface="+mn-lt"/>
          <a:ea typeface="+mn-ea"/>
          <a:cs typeface="+mn-cs"/>
        </a:defRPr>
      </a:lvl3pPr>
      <a:lvl4pPr marL="1600200" indent="-228600" algn="l" rtl="0" fontAlgn="base">
        <a:spcBef>
          <a:spcPct val="20000"/>
        </a:spcBef>
        <a:spcAft>
          <a:spcPct val="0"/>
        </a:spcAft>
        <a:buClr>
          <a:schemeClr val="accent1"/>
        </a:buClr>
        <a:buSzPct val="70000"/>
        <a:buFont typeface="Wingdings 2" pitchFamily="18" charset="2"/>
        <a:buChar char=""/>
        <a:defRPr sz="2000" kern="1200">
          <a:solidFill>
            <a:schemeClr val="tx2"/>
          </a:solidFill>
          <a:latin typeface="+mn-lt"/>
          <a:ea typeface="+mn-ea"/>
          <a:cs typeface="+mn-cs"/>
        </a:defRPr>
      </a:lvl4pPr>
      <a:lvl5pPr marL="2057400" indent="-228600" algn="l" rtl="0" fontAlgn="base">
        <a:spcBef>
          <a:spcPct val="20000"/>
        </a:spcBef>
        <a:spcAft>
          <a:spcPct val="0"/>
        </a:spcAft>
        <a:buClr>
          <a:schemeClr val="accent1"/>
        </a:buClr>
        <a:buSzPct val="60000"/>
        <a:buFont typeface="Wingdings 2"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http://www.taiwan-hitachi.com.tw/images/products/products-a/products_3-8_img03.jpg"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http://www.taiwan-hitachi.com.tw/images/products/products-a/products_3-8_img02.jpg"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http://www.kolin.com.tw/kolin_TAB_Banner/banner_8.gif"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381000" y="685800"/>
            <a:ext cx="4876800" cy="1217613"/>
          </a:xfrm>
        </p:spPr>
        <p:txBody>
          <a:bodyPr>
            <a:noAutofit/>
          </a:bodyPr>
          <a:lstStyle/>
          <a:p>
            <a:pPr algn="dist" fontAlgn="auto">
              <a:spcAft>
                <a:spcPts val="0"/>
              </a:spcAft>
              <a:defRPr/>
            </a:pPr>
            <a:r>
              <a:rPr lang="zh-TW" altLang="en-US" sz="5400" b="1" u="dotDash" dirty="0" smtClean="0">
                <a:solidFill>
                  <a:srgbClr val="669900"/>
                </a:solidFill>
                <a:effectLst>
                  <a:outerShdw blurRad="38100" dist="38100" dir="2700000" algn="tl">
                    <a:srgbClr val="C0C0C0"/>
                  </a:outerShdw>
                </a:effectLst>
                <a:uFill>
                  <a:solidFill>
                    <a:srgbClr val="92D050"/>
                  </a:solidFill>
                </a:uFill>
                <a:latin typeface="標楷體" pitchFamily="65" charset="-120"/>
                <a:ea typeface="標楷體" pitchFamily="65" charset="-120"/>
              </a:rPr>
              <a:t>行銷管理</a:t>
            </a:r>
            <a:endParaRPr lang="zh-TW" altLang="en-US" sz="5400" b="1" u="dotDash" dirty="0">
              <a:solidFill>
                <a:srgbClr val="669900"/>
              </a:solidFill>
              <a:effectLst>
                <a:outerShdw blurRad="38100" dist="38100" dir="2700000" algn="tl">
                  <a:srgbClr val="C0C0C0"/>
                </a:outerShdw>
              </a:effectLst>
              <a:uFill>
                <a:solidFill>
                  <a:srgbClr val="92D050"/>
                </a:solidFill>
              </a:uFill>
              <a:latin typeface="標楷體" pitchFamily="65" charset="-120"/>
              <a:ea typeface="標楷體" pitchFamily="65" charset="-120"/>
            </a:endParaRPr>
          </a:p>
        </p:txBody>
      </p:sp>
      <p:sp>
        <p:nvSpPr>
          <p:cNvPr id="10243" name="Rectangle 3"/>
          <p:cNvSpPr>
            <a:spLocks noGrp="1" noChangeArrowheads="1"/>
          </p:cNvSpPr>
          <p:nvPr>
            <p:ph type="subTitle" idx="1"/>
          </p:nvPr>
        </p:nvSpPr>
        <p:spPr>
          <a:xfrm>
            <a:off x="990600" y="4648200"/>
            <a:ext cx="4408488" cy="1617663"/>
          </a:xfrm>
        </p:spPr>
        <p:txBody>
          <a:bodyPr/>
          <a:lstStyle/>
          <a:p>
            <a:pPr>
              <a:lnSpc>
                <a:spcPct val="80000"/>
              </a:lnSpc>
            </a:pPr>
            <a:r>
              <a:rPr lang="zh-TW" altLang="en-US" sz="2600" b="1" smtClean="0">
                <a:solidFill>
                  <a:srgbClr val="333300"/>
                </a:solidFill>
                <a:latin typeface="Tahoma" pitchFamily="34" charset="0"/>
                <a:ea typeface="標楷體" pitchFamily="65" charset="-120"/>
                <a:cs typeface="Tahoma" pitchFamily="34" charset="0"/>
              </a:rPr>
              <a:t>應日一</a:t>
            </a:r>
            <a:r>
              <a:rPr lang="en-US" altLang="zh-TW" sz="2600" b="1" smtClean="0">
                <a:solidFill>
                  <a:srgbClr val="333300"/>
                </a:solidFill>
                <a:latin typeface="Tahoma" pitchFamily="34" charset="0"/>
                <a:ea typeface="標楷體" pitchFamily="65" charset="-120"/>
                <a:cs typeface="Tahoma" pitchFamily="34" charset="0"/>
              </a:rPr>
              <a:t>A</a:t>
            </a:r>
          </a:p>
          <a:p>
            <a:pPr>
              <a:lnSpc>
                <a:spcPct val="80000"/>
              </a:lnSpc>
            </a:pPr>
            <a:r>
              <a:rPr lang="zh-TW" altLang="en-US" sz="2600" b="1" smtClean="0">
                <a:solidFill>
                  <a:srgbClr val="333300"/>
                </a:solidFill>
                <a:latin typeface="Tahoma" pitchFamily="34" charset="0"/>
                <a:ea typeface="標楷體" pitchFamily="65" charset="-120"/>
                <a:cs typeface="Tahoma" pitchFamily="34" charset="0"/>
              </a:rPr>
              <a:t>      陳羿涵</a:t>
            </a:r>
            <a:r>
              <a:rPr lang="en-US" altLang="zh-TW" sz="2600" b="1" smtClean="0">
                <a:solidFill>
                  <a:srgbClr val="333300"/>
                </a:solidFill>
                <a:latin typeface="Tahoma" pitchFamily="34" charset="0"/>
                <a:ea typeface="標楷體" pitchFamily="65" charset="-120"/>
                <a:cs typeface="Tahoma" pitchFamily="34" charset="0"/>
              </a:rPr>
              <a:t>9632005	</a:t>
            </a:r>
          </a:p>
          <a:p>
            <a:pPr>
              <a:lnSpc>
                <a:spcPct val="80000"/>
              </a:lnSpc>
            </a:pPr>
            <a:r>
              <a:rPr lang="zh-TW" altLang="en-US" sz="2600" b="1" smtClean="0">
                <a:solidFill>
                  <a:srgbClr val="333300"/>
                </a:solidFill>
                <a:latin typeface="Tahoma" pitchFamily="34" charset="0"/>
                <a:ea typeface="標楷體" pitchFamily="65" charset="-120"/>
                <a:cs typeface="Tahoma" pitchFamily="34" charset="0"/>
              </a:rPr>
              <a:t>      張靜宜</a:t>
            </a:r>
            <a:r>
              <a:rPr lang="en-US" altLang="zh-TW" sz="2600" b="1" smtClean="0">
                <a:solidFill>
                  <a:srgbClr val="333300"/>
                </a:solidFill>
                <a:latin typeface="Tahoma" pitchFamily="34" charset="0"/>
                <a:ea typeface="標楷體" pitchFamily="65" charset="-120"/>
                <a:cs typeface="Tahoma" pitchFamily="34" charset="0"/>
              </a:rPr>
              <a:t>9632023</a:t>
            </a:r>
          </a:p>
          <a:p>
            <a:pPr>
              <a:lnSpc>
                <a:spcPct val="80000"/>
              </a:lnSpc>
            </a:pPr>
            <a:r>
              <a:rPr lang="zh-TW" altLang="en-US" sz="2600" b="1" smtClean="0">
                <a:solidFill>
                  <a:srgbClr val="333300"/>
                </a:solidFill>
                <a:latin typeface="Tahoma" pitchFamily="34" charset="0"/>
                <a:ea typeface="標楷體" pitchFamily="65" charset="-120"/>
                <a:cs typeface="Tahoma" pitchFamily="34" charset="0"/>
              </a:rPr>
              <a:t>      陳珮儀</a:t>
            </a:r>
            <a:r>
              <a:rPr lang="en-US" altLang="zh-TW" sz="2600" b="1" smtClean="0">
                <a:solidFill>
                  <a:srgbClr val="333300"/>
                </a:solidFill>
                <a:latin typeface="Tahoma" pitchFamily="34" charset="0"/>
                <a:ea typeface="標楷體" pitchFamily="65" charset="-120"/>
                <a:cs typeface="Tahoma" pitchFamily="34" charset="0"/>
              </a:rPr>
              <a:t>9632002</a:t>
            </a:r>
          </a:p>
        </p:txBody>
      </p:sp>
      <p:sp>
        <p:nvSpPr>
          <p:cNvPr id="5124" name="Rectangle 4"/>
          <p:cNvSpPr>
            <a:spLocks noChangeArrowheads="1"/>
          </p:cNvSpPr>
          <p:nvPr/>
        </p:nvSpPr>
        <p:spPr bwMode="auto">
          <a:xfrm>
            <a:off x="457200" y="2514600"/>
            <a:ext cx="8458200" cy="1200150"/>
          </a:xfrm>
          <a:prstGeom prst="rect">
            <a:avLst/>
          </a:prstGeom>
          <a:noFill/>
          <a:ln w="9525">
            <a:noFill/>
            <a:miter lim="800000"/>
            <a:headEnd/>
            <a:tailEnd/>
          </a:ln>
          <a:effectLst/>
        </p:spPr>
        <p:txBody>
          <a:bodyPr anchor="ctr">
            <a:spAutoFit/>
          </a:bodyPr>
          <a:lstStyle/>
          <a:p>
            <a:pPr algn="dist">
              <a:defRPr/>
            </a:pPr>
            <a:r>
              <a:rPr lang="zh-TW" altLang="en-US" sz="7200" b="1" dirty="0">
                <a:solidFill>
                  <a:schemeClr val="accent6">
                    <a:lumMod val="50000"/>
                  </a:schemeClr>
                </a:solidFill>
                <a:latin typeface="標楷體" pitchFamily="65" charset="-120"/>
                <a:ea typeface="標楷體" pitchFamily="65" charset="-120"/>
              </a:rPr>
              <a:t>歌林、日立行銷分析</a:t>
            </a:r>
            <a:r>
              <a:rPr lang="zh-TW" altLang="en-US" sz="7200" dirty="0">
                <a:solidFill>
                  <a:schemeClr val="accent6">
                    <a:lumMod val="50000"/>
                  </a:schemeClr>
                </a:solidFill>
                <a:ea typeface="新細明體" pitchFamily="18" charset="-120"/>
              </a:rPr>
              <a:t> </a:t>
            </a:r>
          </a:p>
        </p:txBody>
      </p:sp>
    </p:spTree>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idx="4294967295"/>
          </p:nvPr>
        </p:nvSpPr>
        <p:spPr>
          <a:xfrm>
            <a:off x="5410200" y="609600"/>
            <a:ext cx="3733800" cy="1216025"/>
          </a:xfrm>
        </p:spPr>
        <p:txBody>
          <a:bodyPr>
            <a:noAutofit/>
          </a:bodyPr>
          <a:lstStyle/>
          <a:p>
            <a:pPr fontAlgn="auto">
              <a:spcAft>
                <a:spcPts val="0"/>
              </a:spcAft>
              <a:defRPr/>
            </a:pPr>
            <a:r>
              <a:rPr lang="zh-TW" altLang="en-US" sz="5400" b="1" dirty="0" smtClean="0">
                <a:latin typeface="Meiryo" pitchFamily="34" charset="-128"/>
                <a:ea typeface="Meiryo" pitchFamily="34" charset="-128"/>
              </a:rPr>
              <a:t>店家簡介</a:t>
            </a:r>
            <a:r>
              <a:rPr lang="zh-TW" altLang="en-US" sz="5400" b="1" dirty="0" smtClean="0">
                <a:solidFill>
                  <a:srgbClr val="993300"/>
                </a:solidFill>
              </a:rPr>
              <a:t/>
            </a:r>
            <a:br>
              <a:rPr lang="zh-TW" altLang="en-US" sz="5400" b="1" dirty="0" smtClean="0">
                <a:solidFill>
                  <a:srgbClr val="993300"/>
                </a:solidFill>
              </a:rPr>
            </a:br>
            <a:endParaRPr lang="en-US" altLang="zh-TW" sz="5400" b="1" dirty="0">
              <a:solidFill>
                <a:schemeClr val="accent1">
                  <a:lumMod val="75000"/>
                </a:schemeClr>
              </a:solidFill>
              <a:latin typeface="Courier New" pitchFamily="49" charset="0"/>
              <a:ea typeface="Meiryo" pitchFamily="34" charset="-128"/>
              <a:cs typeface="Courier New" pitchFamily="49" charset="0"/>
            </a:endParaRPr>
          </a:p>
        </p:txBody>
      </p:sp>
      <p:sp>
        <p:nvSpPr>
          <p:cNvPr id="11267" name="Rectangle 7"/>
          <p:cNvSpPr>
            <a:spLocks noChangeArrowheads="1"/>
          </p:cNvSpPr>
          <p:nvPr/>
        </p:nvSpPr>
        <p:spPr bwMode="auto">
          <a:xfrm>
            <a:off x="609600" y="-33338"/>
            <a:ext cx="8624888" cy="6370638"/>
          </a:xfrm>
          <a:prstGeom prst="rect">
            <a:avLst/>
          </a:prstGeom>
          <a:noFill/>
          <a:ln w="9525">
            <a:noFill/>
            <a:miter lim="800000"/>
            <a:headEnd/>
            <a:tailEnd/>
          </a:ln>
        </p:spPr>
        <p:txBody>
          <a:bodyPr wrap="none" anchor="ctr">
            <a:spAutoFit/>
          </a:bodyPr>
          <a:lstStyle/>
          <a:p>
            <a:endParaRPr lang="en-US" altLang="zh-TW" b="1" dirty="0"/>
          </a:p>
          <a:p>
            <a:endParaRPr lang="en-US" altLang="zh-TW" b="1" dirty="0"/>
          </a:p>
          <a:p>
            <a:endParaRPr lang="en-US" altLang="zh-TW" b="1" dirty="0"/>
          </a:p>
          <a:p>
            <a:endParaRPr lang="en-US" altLang="zh-TW" b="1" dirty="0"/>
          </a:p>
          <a:p>
            <a:r>
              <a:rPr lang="en-US" altLang="zh-TW" sz="2400" b="1" dirty="0"/>
              <a:t>      </a:t>
            </a:r>
          </a:p>
          <a:p>
            <a:endParaRPr lang="en-US" altLang="zh-TW" sz="2400" b="1" dirty="0"/>
          </a:p>
          <a:p>
            <a:r>
              <a:rPr lang="en-US" altLang="zh-TW" sz="2400" b="1" dirty="0"/>
              <a:t>      </a:t>
            </a:r>
          </a:p>
          <a:p>
            <a:r>
              <a:rPr lang="en-US" altLang="zh-TW" sz="2400" b="1" dirty="0"/>
              <a:t>      </a:t>
            </a:r>
            <a:r>
              <a:rPr lang="en-US" altLang="zh-TW" sz="2400" b="1" dirty="0">
                <a:latin typeface="MS PMincho" pitchFamily="18" charset="-128"/>
                <a:ea typeface="MS PMincho" pitchFamily="18" charset="-128"/>
              </a:rPr>
              <a:t>2008</a:t>
            </a:r>
            <a:r>
              <a:rPr lang="zh-TW" altLang="en-US" sz="2400" b="1" dirty="0"/>
              <a:t>年歌林集團進入</a:t>
            </a:r>
            <a:r>
              <a:rPr lang="en-US" altLang="zh-TW" sz="2400" b="1" dirty="0"/>
              <a:t>45</a:t>
            </a:r>
            <a:r>
              <a:rPr lang="zh-TW" altLang="en-US" sz="2400" b="1" dirty="0"/>
              <a:t>週年，全新改造企業識別系統，</a:t>
            </a:r>
          </a:p>
          <a:p>
            <a:r>
              <a:rPr lang="zh-TW" altLang="en-US" sz="2400" b="1" dirty="0"/>
              <a:t>換了新</a:t>
            </a:r>
            <a:r>
              <a:rPr lang="en-US" altLang="zh-TW" sz="2400" b="1" dirty="0"/>
              <a:t>LOGO</a:t>
            </a:r>
            <a:r>
              <a:rPr lang="zh-TW" altLang="en-US" sz="2400" b="1" dirty="0"/>
              <a:t>，藉著新</a:t>
            </a:r>
            <a:r>
              <a:rPr lang="en-US" altLang="zh-TW" sz="2400" b="1" dirty="0"/>
              <a:t>CIS</a:t>
            </a:r>
            <a:r>
              <a:rPr lang="zh-TW" altLang="en-US" sz="2400" b="1" dirty="0"/>
              <a:t>的發表，來重新塑造歌林新的品牌</a:t>
            </a:r>
          </a:p>
          <a:p>
            <a:r>
              <a:rPr lang="zh-TW" altLang="en-US" sz="2400" b="1" dirty="0"/>
              <a:t>，走向全球化、科技化、活力化的新數位家電策略。為提升顧</a:t>
            </a:r>
          </a:p>
          <a:p>
            <a:r>
              <a:rPr lang="zh-TW" altLang="en-US" sz="2400" b="1" dirty="0"/>
              <a:t>客滿意度，除落實速度、技術、微笑之服務政策外，更從人性</a:t>
            </a:r>
          </a:p>
          <a:p>
            <a:r>
              <a:rPr lang="zh-TW" altLang="en-US" sz="2400" b="1" dirty="0"/>
              <a:t>化的觀點提供便利性的功能及產品。</a:t>
            </a:r>
          </a:p>
          <a:p>
            <a:r>
              <a:rPr lang="zh-TW" altLang="en-US" sz="2400" b="1" dirty="0"/>
              <a:t>      歌林，不是製造業；歌林，是服務業。才是歌林真正的願</a:t>
            </a:r>
          </a:p>
          <a:p>
            <a:r>
              <a:rPr lang="zh-TW" altLang="en-US" sz="2400" b="1" dirty="0"/>
              <a:t>景：歌林，除了出現在台灣每一個家庭裡；再進一步，歌林，</a:t>
            </a:r>
          </a:p>
          <a:p>
            <a:r>
              <a:rPr lang="zh-TW" altLang="en-US" sz="2400" b="1" dirty="0"/>
              <a:t>出現在全球，每一個家庭，每一個人心裡。</a:t>
            </a:r>
            <a:r>
              <a:rPr lang="zh-TW" altLang="en-US" sz="2400" b="1" dirty="0">
                <a:latin typeface="Arial" charset="0"/>
              </a:rPr>
              <a:t>“</a:t>
            </a:r>
            <a:r>
              <a:rPr lang="en-US" altLang="zh-TW" sz="2400" b="1" dirty="0"/>
              <a:t>Ideal</a:t>
            </a:r>
            <a:r>
              <a:rPr lang="en-US" altLang="zh-TW" sz="2400" b="1" dirty="0">
                <a:latin typeface="Arial" charset="0"/>
              </a:rPr>
              <a:t>”</a:t>
            </a:r>
            <a:r>
              <a:rPr lang="zh-TW" altLang="en-US" sz="2400" b="1" dirty="0"/>
              <a:t>這是歌林</a:t>
            </a:r>
          </a:p>
          <a:p>
            <a:r>
              <a:rPr lang="zh-TW" altLang="en-US" sz="2400" b="1" dirty="0"/>
              <a:t>對自己的要求期許，更是對消費者對所有事業夥伴的鄭重承諾</a:t>
            </a:r>
          </a:p>
          <a:p>
            <a:r>
              <a:rPr lang="zh-TW" altLang="en-US" sz="2400" b="1" dirty="0"/>
              <a:t>世界數位家電舞台上重新出發的新標誌</a:t>
            </a:r>
            <a:r>
              <a:rPr lang="zh-TW" altLang="en-US" sz="2400" dirty="0"/>
              <a:t> </a:t>
            </a:r>
            <a:r>
              <a:rPr lang="zh-TW" altLang="en-US" sz="2400" b="1" dirty="0"/>
              <a:t>。</a:t>
            </a:r>
          </a:p>
          <a:p>
            <a:endParaRPr lang="en-US" altLang="zh-TW" sz="2400" dirty="0"/>
          </a:p>
        </p:txBody>
      </p:sp>
      <p:sp>
        <p:nvSpPr>
          <p:cNvPr id="14" name="文字方塊 13"/>
          <p:cNvSpPr txBox="1"/>
          <p:nvPr/>
        </p:nvSpPr>
        <p:spPr>
          <a:xfrm>
            <a:off x="304800" y="1219200"/>
            <a:ext cx="2895600" cy="923925"/>
          </a:xfrm>
          <a:prstGeom prst="rect">
            <a:avLst/>
          </a:prstGeom>
          <a:noFill/>
        </p:spPr>
        <p:txBody>
          <a:bodyPr>
            <a:spAutoFit/>
          </a:bodyPr>
          <a:lstStyle/>
          <a:p>
            <a:r>
              <a:rPr lang="en-US" altLang="zh-TW" sz="5400" b="1" dirty="0">
                <a:solidFill>
                  <a:srgbClr val="C87D0E"/>
                </a:solidFill>
                <a:latin typeface="Courier New" pitchFamily="49" charset="0"/>
                <a:ea typeface="Meiryo" pitchFamily="34" charset="-128"/>
                <a:cs typeface="Courier New" pitchFamily="49" charset="0"/>
              </a:rPr>
              <a:t>【</a:t>
            </a:r>
            <a:r>
              <a:rPr lang="zh-TW" altLang="en-US" sz="5400" b="1" dirty="0">
                <a:solidFill>
                  <a:srgbClr val="C87D0E"/>
                </a:solidFill>
                <a:latin typeface="Courier New" pitchFamily="49" charset="0"/>
                <a:ea typeface="Meiryo" pitchFamily="34" charset="-128"/>
                <a:cs typeface="Courier New" pitchFamily="49" charset="0"/>
              </a:rPr>
              <a:t>歌林</a:t>
            </a:r>
            <a:r>
              <a:rPr lang="en-US" altLang="zh-TW" sz="5400" b="1" dirty="0">
                <a:solidFill>
                  <a:srgbClr val="C87D0E"/>
                </a:solidFill>
                <a:latin typeface="Courier New" pitchFamily="49" charset="0"/>
                <a:ea typeface="Meiryo" pitchFamily="34" charset="-128"/>
                <a:cs typeface="Courier New" pitchFamily="49" charset="0"/>
              </a:rPr>
              <a:t>】</a:t>
            </a:r>
            <a:endParaRPr lang="zh-TW" altLang="en-US" sz="5400" dirty="0">
              <a:ea typeface="Meiryo" pitchFamily="34" charset="-128"/>
              <a:cs typeface="Courier New" pitchFamily="49" charset="0"/>
            </a:endParaRPr>
          </a:p>
        </p:txBody>
      </p:sp>
    </p:spTree>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Rectangle 3"/>
          <p:cNvSpPr>
            <a:spLocks noGrp="1" noChangeArrowheads="1"/>
          </p:cNvSpPr>
          <p:nvPr>
            <p:ph idx="1"/>
          </p:nvPr>
        </p:nvSpPr>
        <p:spPr>
          <a:xfrm>
            <a:off x="457200" y="2590800"/>
            <a:ext cx="8686800" cy="4525963"/>
          </a:xfrm>
        </p:spPr>
        <p:txBody>
          <a:bodyPr>
            <a:normAutofit/>
          </a:bodyPr>
          <a:lstStyle/>
          <a:p>
            <a:pPr>
              <a:buNone/>
            </a:pPr>
            <a:r>
              <a:rPr lang="zh-TW" altLang="en-US" sz="2400" b="1" dirty="0" smtClean="0">
                <a:solidFill>
                  <a:schemeClr val="tx1"/>
                </a:solidFill>
              </a:rPr>
              <a:t>            台灣</a:t>
            </a:r>
            <a:r>
              <a:rPr lang="zh-TW" altLang="en-US" sz="2400" b="1" dirty="0" smtClean="0">
                <a:solidFill>
                  <a:schemeClr val="tx1"/>
                </a:solidFill>
              </a:rPr>
              <a:t>日立公司成立於民國五十二年，原名為「協力電機股份有限公司</a:t>
            </a:r>
            <a:r>
              <a:rPr lang="zh-TW" altLang="en-US" sz="2400" b="1" dirty="0" smtClean="0">
                <a:solidFill>
                  <a:schemeClr val="tx1"/>
                </a:solidFill>
              </a:rPr>
              <a:t>」。</a:t>
            </a:r>
            <a:r>
              <a:rPr lang="zh-TW" altLang="en-US" sz="2400" b="1" dirty="0" smtClean="0">
                <a:solidFill>
                  <a:schemeClr val="tx1"/>
                </a:solidFill>
              </a:rPr>
              <a:t>由於</a:t>
            </a:r>
            <a:r>
              <a:rPr lang="zh-TW" altLang="en-US" sz="2400" b="1" dirty="0" smtClean="0">
                <a:solidFill>
                  <a:schemeClr val="tx1"/>
                </a:solidFill>
              </a:rPr>
              <a:t>對產品的創新與品質堅持，產品不但連年得獎，更連續十餘年榮獲消費者心目中第一品牌的殊榮，使得」日立」在台灣即為冷氣空調的代名詞，在現今環保、節能意識高漲的社會</a:t>
            </a:r>
            <a:r>
              <a:rPr lang="zh-TW" altLang="en-US" sz="2400" b="1" dirty="0" smtClean="0">
                <a:solidFill>
                  <a:schemeClr val="tx1"/>
                </a:solidFill>
              </a:rPr>
              <a:t>，持續</a:t>
            </a:r>
            <a:r>
              <a:rPr lang="zh-TW" altLang="en-US" sz="2400" b="1" dirty="0" smtClean="0">
                <a:solidFill>
                  <a:schemeClr val="tx1"/>
                </a:solidFill>
              </a:rPr>
              <a:t>開發低污染、省能源、高效率，並且兼顧健康取向的空調</a:t>
            </a:r>
            <a:r>
              <a:rPr lang="zh-TW" altLang="en-US" sz="2400" b="1" dirty="0" smtClean="0">
                <a:solidFill>
                  <a:schemeClr val="tx1"/>
                </a:solidFill>
              </a:rPr>
              <a:t>製品。</a:t>
            </a:r>
            <a:endParaRPr lang="zh-TW" altLang="zh-TW" sz="2400" b="1" dirty="0">
              <a:solidFill>
                <a:schemeClr val="tx1"/>
              </a:solidFill>
            </a:endParaRPr>
          </a:p>
        </p:txBody>
      </p:sp>
      <p:sp>
        <p:nvSpPr>
          <p:cNvPr id="3" name="文字方塊 2"/>
          <p:cNvSpPr txBox="1"/>
          <p:nvPr/>
        </p:nvSpPr>
        <p:spPr>
          <a:xfrm>
            <a:off x="304800" y="1219200"/>
            <a:ext cx="2895600" cy="923330"/>
          </a:xfrm>
          <a:prstGeom prst="rect">
            <a:avLst/>
          </a:prstGeom>
          <a:noFill/>
        </p:spPr>
        <p:txBody>
          <a:bodyPr wrap="square" rtlCol="0">
            <a:spAutoFit/>
          </a:bodyPr>
          <a:lstStyle/>
          <a:p>
            <a:r>
              <a:rPr lang="en-US" altLang="zh-TW" sz="5400" b="1" dirty="0" smtClean="0">
                <a:solidFill>
                  <a:schemeClr val="accent1">
                    <a:lumMod val="75000"/>
                  </a:schemeClr>
                </a:solidFill>
                <a:latin typeface="Courier New" pitchFamily="49" charset="0"/>
                <a:ea typeface="Meiryo" pitchFamily="34" charset="-128"/>
                <a:cs typeface="Courier New" pitchFamily="49" charset="0"/>
              </a:rPr>
              <a:t>【</a:t>
            </a:r>
            <a:r>
              <a:rPr lang="zh-TW" altLang="en-US" sz="5400" b="1" dirty="0" smtClean="0">
                <a:solidFill>
                  <a:schemeClr val="accent1">
                    <a:lumMod val="75000"/>
                  </a:schemeClr>
                </a:solidFill>
                <a:latin typeface="Courier New" pitchFamily="49" charset="0"/>
                <a:ea typeface="Meiryo" pitchFamily="34" charset="-128"/>
                <a:cs typeface="Courier New" pitchFamily="49" charset="0"/>
              </a:rPr>
              <a:t>日立</a:t>
            </a:r>
            <a:r>
              <a:rPr lang="en-US" altLang="zh-TW" sz="5400" b="1" dirty="0" smtClean="0">
                <a:solidFill>
                  <a:schemeClr val="accent1">
                    <a:lumMod val="75000"/>
                  </a:schemeClr>
                </a:solidFill>
                <a:latin typeface="Courier New" pitchFamily="49" charset="0"/>
                <a:ea typeface="Meiryo" pitchFamily="34" charset="-128"/>
                <a:cs typeface="Courier New" pitchFamily="49" charset="0"/>
              </a:rPr>
              <a:t>】</a:t>
            </a:r>
            <a:endParaRPr lang="zh-TW" altLang="en-US" sz="5400" dirty="0"/>
          </a:p>
        </p:txBody>
      </p:sp>
      <p:sp>
        <p:nvSpPr>
          <p:cNvPr id="4" name="Rectangle 2"/>
          <p:cNvSpPr>
            <a:spLocks noGrp="1" noChangeArrowheads="1"/>
          </p:cNvSpPr>
          <p:nvPr>
            <p:ph type="title" idx="4294967295"/>
          </p:nvPr>
        </p:nvSpPr>
        <p:spPr>
          <a:xfrm>
            <a:off x="5410200" y="609600"/>
            <a:ext cx="3733800" cy="1216025"/>
          </a:xfrm>
        </p:spPr>
        <p:txBody>
          <a:bodyPr>
            <a:noAutofit/>
          </a:bodyPr>
          <a:lstStyle/>
          <a:p>
            <a:r>
              <a:rPr lang="zh-TW" altLang="en-US" sz="5400" b="1" dirty="0" smtClean="0">
                <a:latin typeface="Meiryo" pitchFamily="34" charset="-128"/>
                <a:ea typeface="Meiryo" pitchFamily="34" charset="-128"/>
              </a:rPr>
              <a:t>店家簡介</a:t>
            </a:r>
            <a:r>
              <a:rPr lang="zh-TW" altLang="en-US" sz="5400" b="1" dirty="0" smtClean="0">
                <a:solidFill>
                  <a:srgbClr val="993300"/>
                </a:solidFill>
              </a:rPr>
              <a:t/>
            </a:r>
            <a:br>
              <a:rPr lang="zh-TW" altLang="en-US" sz="5400" b="1" dirty="0" smtClean="0">
                <a:solidFill>
                  <a:srgbClr val="993300"/>
                </a:solidFill>
              </a:rPr>
            </a:br>
            <a:endParaRPr lang="en-US" altLang="zh-TW" sz="5400" b="1" dirty="0">
              <a:solidFill>
                <a:schemeClr val="accent1">
                  <a:lumMod val="75000"/>
                </a:schemeClr>
              </a:solidFill>
              <a:latin typeface="Courier New" pitchFamily="49" charset="0"/>
              <a:ea typeface="Meiryo" pitchFamily="34" charset="-128"/>
              <a:cs typeface="Courier New" pitchFamily="49" charset="0"/>
            </a:endParaRPr>
          </a:p>
        </p:txBody>
      </p:sp>
    </p:spTree>
  </p:cSld>
  <p:clrMapOvr>
    <a:masterClrMapping/>
  </p:clrMapOvr>
  <p:transition spd="slow">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p:cNvSpPr>
          <p:nvPr>
            <p:ph type="title" idx="4294967295"/>
          </p:nvPr>
        </p:nvSpPr>
        <p:spPr bwMode="auto">
          <a:noFill/>
        </p:spPr>
        <p:txBody>
          <a:bodyPr wrap="square" lIns="91440" tIns="45720" rIns="91440" bIns="45720" numCol="1" anchorCtr="0" compatLnSpc="1">
            <a:prstTxWarp prst="textNoShape">
              <a:avLst/>
            </a:prstTxWarp>
          </a:bodyPr>
          <a:lstStyle/>
          <a:p>
            <a:r>
              <a:rPr lang="zh-TW" altLang="en-US" cap="none" smtClean="0">
                <a:effectLst/>
              </a:rPr>
              <a:t>名人廣告行銷</a:t>
            </a:r>
            <a:r>
              <a:rPr lang="en-US" altLang="zh-TW" cap="none" smtClean="0">
                <a:effectLst/>
              </a:rPr>
              <a:t>: </a:t>
            </a:r>
            <a:r>
              <a:rPr lang="zh-TW" altLang="en-US" cap="none" smtClean="0">
                <a:effectLst/>
              </a:rPr>
              <a:t>日立</a:t>
            </a:r>
          </a:p>
        </p:txBody>
      </p:sp>
      <p:sp>
        <p:nvSpPr>
          <p:cNvPr id="49157" name="Rectangle 5"/>
          <p:cNvSpPr>
            <a:spLocks noGrp="1"/>
          </p:cNvSpPr>
          <p:nvPr>
            <p:ph type="body" sz="half" idx="4294967295"/>
          </p:nvPr>
        </p:nvSpPr>
        <p:spPr>
          <a:xfrm>
            <a:off x="4724400" y="1554163"/>
            <a:ext cx="4267200" cy="4525962"/>
          </a:xfrm>
        </p:spPr>
        <p:txBody>
          <a:bodyPr/>
          <a:lstStyle/>
          <a:p>
            <a:r>
              <a:rPr lang="zh-TW" sz="2800" b="1" dirty="0" smtClean="0"/>
              <a:t>時尚貴婦─孫芸芸為品牌背書，廣告效果營造出女性優雅、高貴的氣質，顛覆以往做家事都會變得蓬頭垢面或是處境狼狽疲勞的狀態。讓每個家庭中的媽媽們在忙碌於家事時都能倍感舒適與美麗。</a:t>
            </a:r>
            <a:endParaRPr lang="zh-TW" altLang="en-US" sz="2800" b="1" dirty="0" smtClean="0"/>
          </a:p>
        </p:txBody>
      </p:sp>
      <p:pic>
        <p:nvPicPr>
          <p:cNvPr id="49158" name="Picture 6" descr="64012_396X704"/>
          <p:cNvPicPr>
            <a:picLocks noChangeAspect="1" noChangeArrowheads="1"/>
          </p:cNvPicPr>
          <p:nvPr>
            <p:ph type="body" sz="half" idx="4294967295"/>
          </p:nvPr>
        </p:nvPicPr>
        <p:blipFill>
          <a:blip r:embed="rId2"/>
          <a:srcRect/>
          <a:stretch>
            <a:fillRect/>
          </a:stretch>
        </p:blipFill>
        <p:spPr>
          <a:xfrm>
            <a:off x="1219200" y="1447800"/>
            <a:ext cx="2700338" cy="4800600"/>
          </a:xfrm>
        </p:spPr>
      </p:pic>
    </p:spTree>
  </p:cSld>
  <p:clrMapOvr>
    <a:masterClrMapping/>
  </p:clrMapOvr>
  <p:transition spd="slow">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5"/>
          <p:cNvSpPr>
            <a:spLocks noGrp="1"/>
          </p:cNvSpPr>
          <p:nvPr>
            <p:ph type="title" idx="4294967295"/>
          </p:nvPr>
        </p:nvSpPr>
        <p:spPr bwMode="auto">
          <a:noFill/>
        </p:spPr>
        <p:txBody>
          <a:bodyPr wrap="square" lIns="91440" tIns="45720" rIns="91440" bIns="45720" numCol="1" anchorCtr="0" compatLnSpc="1">
            <a:prstTxWarp prst="textNoShape">
              <a:avLst/>
            </a:prstTxWarp>
          </a:bodyPr>
          <a:lstStyle/>
          <a:p>
            <a:r>
              <a:rPr lang="zh-TW" altLang="en-US" cap="none" smtClean="0">
                <a:effectLst/>
              </a:rPr>
              <a:t>名人廣告行銷</a:t>
            </a:r>
            <a:r>
              <a:rPr lang="en-US" altLang="zh-TW" cap="none" smtClean="0">
                <a:effectLst/>
              </a:rPr>
              <a:t>: </a:t>
            </a:r>
            <a:r>
              <a:rPr lang="zh-TW" altLang="en-US" cap="none" smtClean="0">
                <a:effectLst/>
              </a:rPr>
              <a:t>歌林</a:t>
            </a:r>
          </a:p>
        </p:txBody>
      </p:sp>
      <p:pic>
        <p:nvPicPr>
          <p:cNvPr id="14343" name="Picture 7" descr="jolin"/>
          <p:cNvPicPr>
            <a:picLocks noChangeAspect="1" noChangeArrowheads="1"/>
          </p:cNvPicPr>
          <p:nvPr>
            <p:ph type="body" sz="half" idx="4294967295"/>
          </p:nvPr>
        </p:nvPicPr>
        <p:blipFill>
          <a:blip r:embed="rId2"/>
          <a:srcRect/>
          <a:stretch>
            <a:fillRect/>
          </a:stretch>
        </p:blipFill>
        <p:spPr>
          <a:xfrm>
            <a:off x="1162050" y="1911350"/>
            <a:ext cx="2552700" cy="3810000"/>
          </a:xfrm>
        </p:spPr>
      </p:pic>
      <p:sp>
        <p:nvSpPr>
          <p:cNvPr id="14344" name="Rectangle 8"/>
          <p:cNvSpPr>
            <a:spLocks noGrp="1"/>
          </p:cNvSpPr>
          <p:nvPr>
            <p:ph type="body" sz="half" idx="4294967295"/>
          </p:nvPr>
        </p:nvSpPr>
        <p:spPr>
          <a:xfrm>
            <a:off x="4724400" y="1554163"/>
            <a:ext cx="4267200" cy="4525962"/>
          </a:xfrm>
        </p:spPr>
        <p:txBody>
          <a:bodyPr/>
          <a:lstStyle/>
          <a:p>
            <a:r>
              <a:rPr lang="zh-TW" altLang="en-US" sz="2800" dirty="0" smtClean="0"/>
              <a:t> </a:t>
            </a:r>
            <a:r>
              <a:rPr lang="zh-TW" altLang="en-US" sz="2800" b="1" dirty="0" smtClean="0"/>
              <a:t>流行教主─蔡依林的廣告由視覺效果和玩樂的主題來吸引年輕族群，顯示出歌林方面在廣告行銷的手法十分成功</a:t>
            </a:r>
            <a:r>
              <a:rPr lang="zh-TW" altLang="en-US" sz="2800" b="1" dirty="0" smtClean="0"/>
              <a:t>。</a:t>
            </a:r>
            <a:endParaRPr lang="en-US" altLang="zh-TW" sz="2800" b="1" dirty="0" smtClean="0"/>
          </a:p>
          <a:p>
            <a:r>
              <a:rPr lang="zh-TW" altLang="en-US" sz="2800" b="1" dirty="0" smtClean="0"/>
              <a:t>口號</a:t>
            </a:r>
            <a:r>
              <a:rPr lang="zh-TW" altLang="en-US" sz="2800" b="1" dirty="0" smtClean="0"/>
              <a:t>：「</a:t>
            </a:r>
            <a:r>
              <a:rPr lang="en-US" altLang="zh-TW" sz="2800" b="1" dirty="0" err="1" smtClean="0"/>
              <a:t>Jolin</a:t>
            </a:r>
            <a:r>
              <a:rPr lang="en-US" altLang="zh-TW" sz="2800" b="1" dirty="0" smtClean="0"/>
              <a:t> loves </a:t>
            </a:r>
            <a:r>
              <a:rPr lang="en-US" altLang="zh-TW" sz="2800" b="1" dirty="0" err="1" smtClean="0"/>
              <a:t>kolin</a:t>
            </a:r>
            <a:r>
              <a:rPr lang="en-US" altLang="zh-TW" sz="2800" b="1" dirty="0" smtClean="0"/>
              <a:t>.</a:t>
            </a:r>
            <a:r>
              <a:rPr lang="zh-TW" altLang="en-US" sz="2800" b="1" dirty="0" smtClean="0"/>
              <a:t>」</a:t>
            </a:r>
            <a:endParaRPr lang="zh-TW" altLang="en-US" sz="2800" dirty="0" smtClean="0"/>
          </a:p>
        </p:txBody>
      </p:sp>
    </p:spTree>
  </p:cSld>
  <p:clrMapOvr>
    <a:masterClrMapping/>
  </p:clrMapOvr>
  <p:transition spd="slow">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3" name="Rectangle 5"/>
          <p:cNvSpPr>
            <a:spLocks noGrp="1"/>
          </p:cNvSpPr>
          <p:nvPr>
            <p:ph type="body" sz="half" idx="4294967295"/>
          </p:nvPr>
        </p:nvSpPr>
        <p:spPr>
          <a:xfrm>
            <a:off x="4724400" y="1554163"/>
            <a:ext cx="4267200" cy="4525962"/>
          </a:xfrm>
        </p:spPr>
        <p:txBody>
          <a:bodyPr/>
          <a:lstStyle/>
          <a:p>
            <a:r>
              <a:rPr lang="zh-TW" altLang="en-US" sz="2800" b="1" smtClean="0"/>
              <a:t>陳昭榮為產品代言，將目標市場做得相當清楚，陳昭榮代言的廣告中強調的是省電，較容易引起家庭婆婆媽媽的共鳴，與他個人的市場相吻合</a:t>
            </a:r>
          </a:p>
          <a:p>
            <a:r>
              <a:rPr lang="zh-TW" altLang="en-US" sz="2800" b="1" smtClean="0"/>
              <a:t>口號</a:t>
            </a:r>
            <a:r>
              <a:rPr lang="en-US" altLang="zh-TW" sz="2800" b="1" smtClean="0"/>
              <a:t>:</a:t>
            </a:r>
            <a:r>
              <a:rPr lang="zh-TW" altLang="en-US" sz="2800" b="1" smtClean="0"/>
              <a:t>省電一哥</a:t>
            </a:r>
          </a:p>
        </p:txBody>
      </p:sp>
      <p:pic>
        <p:nvPicPr>
          <p:cNvPr id="43014" name="Picture 6" descr="u"/>
          <p:cNvPicPr>
            <a:picLocks noChangeAspect="1" noChangeArrowheads="1"/>
          </p:cNvPicPr>
          <p:nvPr>
            <p:ph type="body" sz="half" idx="4294967295"/>
          </p:nvPr>
        </p:nvPicPr>
        <p:blipFill>
          <a:blip r:embed="rId2"/>
          <a:srcRect/>
          <a:stretch>
            <a:fillRect/>
          </a:stretch>
        </p:blipFill>
        <p:spPr>
          <a:xfrm>
            <a:off x="747713" y="1554163"/>
            <a:ext cx="3379787" cy="4525962"/>
          </a:xfrm>
        </p:spPr>
      </p:pic>
      <p:sp>
        <p:nvSpPr>
          <p:cNvPr id="5" name="Rectangle 5"/>
          <p:cNvSpPr>
            <a:spLocks noGrp="1"/>
          </p:cNvSpPr>
          <p:nvPr>
            <p:ph type="title" idx="4294967295"/>
          </p:nvPr>
        </p:nvSpPr>
        <p:spPr bwMode="auto">
          <a:xfrm>
            <a:off x="304800" y="457200"/>
            <a:ext cx="8686800" cy="838200"/>
          </a:xfrm>
          <a:noFill/>
        </p:spPr>
        <p:txBody>
          <a:bodyPr wrap="square" lIns="91440" tIns="45720" rIns="91440" bIns="45720" numCol="1" anchorCtr="0" compatLnSpc="1">
            <a:prstTxWarp prst="textNoShape">
              <a:avLst/>
            </a:prstTxWarp>
          </a:bodyPr>
          <a:lstStyle/>
          <a:p>
            <a:r>
              <a:rPr lang="zh-TW" altLang="en-US" cap="none" smtClean="0">
                <a:effectLst/>
              </a:rPr>
              <a:t>名人廣告行銷</a:t>
            </a:r>
            <a:r>
              <a:rPr lang="en-US" altLang="zh-TW" cap="none" smtClean="0">
                <a:effectLst/>
              </a:rPr>
              <a:t>: </a:t>
            </a:r>
            <a:r>
              <a:rPr lang="zh-TW" altLang="en-US" cap="none" smtClean="0">
                <a:effectLst/>
              </a:rPr>
              <a:t>歌林</a:t>
            </a:r>
          </a:p>
        </p:txBody>
      </p:sp>
    </p:spTree>
  </p:cSld>
  <p:clrMapOvr>
    <a:masterClrMapping/>
  </p:clrMapOvr>
  <p:transition spd="slow">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8" name="Rectangle 12"/>
          <p:cNvSpPr>
            <a:spLocks noGrp="1"/>
          </p:cNvSpPr>
          <p:nvPr>
            <p:ph type="body" sz="half" idx="4294967295"/>
          </p:nvPr>
        </p:nvSpPr>
        <p:spPr>
          <a:xfrm>
            <a:off x="304800" y="1554163"/>
            <a:ext cx="8686800" cy="655637"/>
          </a:xfrm>
        </p:spPr>
        <p:txBody>
          <a:bodyPr/>
          <a:lstStyle/>
          <a:p>
            <a:r>
              <a:rPr lang="zh-TW" altLang="en-US" sz="2800" smtClean="0"/>
              <a:t>奈米抑菌 除臭</a:t>
            </a:r>
          </a:p>
        </p:txBody>
      </p:sp>
      <p:pic>
        <p:nvPicPr>
          <p:cNvPr id="50190" name="Picture 14" descr="獨創奈米光觸媒、奈米銀、奈米負離子清淨裝置，達到強力抑菌、除塵、脫臭效果；並搭載蒸發器側板與底座間強化氣密設計的特殊結構，有效阻絕灰塵、棉絮吸入，使貫流風扇不卡髒污，空氣更清淨。"/>
          <p:cNvPicPr>
            <a:picLocks noChangeAspect="1" noChangeArrowheads="1"/>
          </p:cNvPicPr>
          <p:nvPr>
            <p:ph sz="half" idx="4294967295"/>
          </p:nvPr>
        </p:nvPicPr>
        <p:blipFill>
          <a:blip r:embed="rId2" r:link="rId3"/>
          <a:srcRect/>
          <a:stretch>
            <a:fillRect/>
          </a:stretch>
        </p:blipFill>
        <p:spPr>
          <a:xfrm>
            <a:off x="533400" y="2209800"/>
            <a:ext cx="8153400" cy="4329113"/>
          </a:xfrm>
          <a:noFill/>
        </p:spPr>
      </p:pic>
      <p:sp>
        <p:nvSpPr>
          <p:cNvPr id="5" name="文字方塊 4"/>
          <p:cNvSpPr txBox="1"/>
          <p:nvPr/>
        </p:nvSpPr>
        <p:spPr>
          <a:xfrm>
            <a:off x="5334000" y="381000"/>
            <a:ext cx="4648200" cy="923330"/>
          </a:xfrm>
          <a:prstGeom prst="rect">
            <a:avLst/>
          </a:prstGeom>
          <a:noFill/>
        </p:spPr>
        <p:txBody>
          <a:bodyPr wrap="square" rtlCol="0">
            <a:spAutoFit/>
          </a:bodyPr>
          <a:lstStyle/>
          <a:p>
            <a:r>
              <a:rPr lang="zh-TW" altLang="en-US" sz="5400" b="1" dirty="0" smtClean="0">
                <a:solidFill>
                  <a:schemeClr val="tx2"/>
                </a:solidFill>
                <a:latin typeface="Meiryo" pitchFamily="34" charset="-128"/>
                <a:ea typeface="Meiryo" pitchFamily="34" charset="-128"/>
              </a:rPr>
              <a:t>附加產品</a:t>
            </a:r>
            <a:endParaRPr lang="zh-TW" altLang="en-US" sz="5400" b="1" dirty="0">
              <a:solidFill>
                <a:schemeClr val="tx2"/>
              </a:solidFill>
              <a:latin typeface="Meiryo" pitchFamily="34" charset="-128"/>
              <a:ea typeface="Meiryo" pitchFamily="34" charset="-128"/>
            </a:endParaRPr>
          </a:p>
        </p:txBody>
      </p:sp>
      <p:sp>
        <p:nvSpPr>
          <p:cNvPr id="7" name="文字方塊 6"/>
          <p:cNvSpPr txBox="1"/>
          <p:nvPr/>
        </p:nvSpPr>
        <p:spPr>
          <a:xfrm>
            <a:off x="0" y="762000"/>
            <a:ext cx="2895600" cy="923330"/>
          </a:xfrm>
          <a:prstGeom prst="rect">
            <a:avLst/>
          </a:prstGeom>
          <a:noFill/>
        </p:spPr>
        <p:txBody>
          <a:bodyPr wrap="square" rtlCol="0">
            <a:spAutoFit/>
          </a:bodyPr>
          <a:lstStyle/>
          <a:p>
            <a:r>
              <a:rPr lang="en-US" altLang="zh-TW" sz="5400" b="1" dirty="0" smtClean="0">
                <a:solidFill>
                  <a:schemeClr val="accent1">
                    <a:lumMod val="75000"/>
                  </a:schemeClr>
                </a:solidFill>
                <a:latin typeface="Courier New" pitchFamily="49" charset="0"/>
                <a:ea typeface="Meiryo" pitchFamily="34" charset="-128"/>
                <a:cs typeface="Courier New" pitchFamily="49" charset="0"/>
              </a:rPr>
              <a:t>【</a:t>
            </a:r>
            <a:r>
              <a:rPr lang="zh-TW" altLang="en-US" sz="5400" b="1" dirty="0" smtClean="0">
                <a:solidFill>
                  <a:schemeClr val="accent1">
                    <a:lumMod val="75000"/>
                  </a:schemeClr>
                </a:solidFill>
                <a:latin typeface="Courier New" pitchFamily="49" charset="0"/>
                <a:ea typeface="Meiryo" pitchFamily="34" charset="-128"/>
                <a:cs typeface="Courier New" pitchFamily="49" charset="0"/>
              </a:rPr>
              <a:t>日立</a:t>
            </a:r>
            <a:r>
              <a:rPr lang="en-US" altLang="zh-TW" sz="5400" b="1" dirty="0" smtClean="0">
                <a:solidFill>
                  <a:schemeClr val="accent1">
                    <a:lumMod val="75000"/>
                  </a:schemeClr>
                </a:solidFill>
                <a:latin typeface="Courier New" pitchFamily="49" charset="0"/>
                <a:ea typeface="Meiryo" pitchFamily="34" charset="-128"/>
                <a:cs typeface="Courier New" pitchFamily="49" charset="0"/>
              </a:rPr>
              <a:t>】</a:t>
            </a:r>
            <a:endParaRPr lang="zh-TW" altLang="en-US" sz="5400" dirty="0"/>
          </a:p>
        </p:txBody>
      </p:sp>
    </p:spTree>
  </p:cSld>
  <p:clrMapOvr>
    <a:masterClrMapping/>
  </p:clrMapOvr>
  <p:transition spd="slow">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4" name="Rectangle 24"/>
          <p:cNvSpPr>
            <a:spLocks noGrp="1"/>
          </p:cNvSpPr>
          <p:nvPr>
            <p:ph type="body" sz="half" idx="4294967295"/>
          </p:nvPr>
        </p:nvSpPr>
        <p:spPr>
          <a:xfrm>
            <a:off x="228600" y="1676400"/>
            <a:ext cx="8686800" cy="731838"/>
          </a:xfrm>
        </p:spPr>
        <p:txBody>
          <a:bodyPr/>
          <a:lstStyle/>
          <a:p>
            <a:r>
              <a:rPr lang="en-US" altLang="zh-TW" sz="2800" smtClean="0"/>
              <a:t>EER</a:t>
            </a:r>
            <a:r>
              <a:rPr lang="zh-TW" altLang="en-US" sz="2800" smtClean="0"/>
              <a:t>更高 更省電</a:t>
            </a:r>
            <a:endParaRPr lang="en-US" altLang="zh-TW" sz="2800" smtClean="0"/>
          </a:p>
        </p:txBody>
      </p:sp>
      <p:pic>
        <p:nvPicPr>
          <p:cNvPr id="51222" name="Picture 22" descr="室內機面板自動開啟裝置，大幅增加進氣面積，並搭載最新的四折式熱交換器，加上貫流風扇直徑、長度擴增，配合全新風道設計，速冷省電，EER全面再提升，超越2016年國家標準。"/>
          <p:cNvPicPr>
            <a:picLocks noChangeAspect="1" noChangeArrowheads="1"/>
          </p:cNvPicPr>
          <p:nvPr>
            <p:ph sz="half" idx="4294967295"/>
          </p:nvPr>
        </p:nvPicPr>
        <p:blipFill>
          <a:blip r:embed="rId2" r:link="rId3"/>
          <a:srcRect/>
          <a:stretch>
            <a:fillRect/>
          </a:stretch>
        </p:blipFill>
        <p:spPr>
          <a:xfrm>
            <a:off x="0" y="2438400"/>
            <a:ext cx="9144000" cy="3055938"/>
          </a:xfrm>
          <a:noFill/>
        </p:spPr>
      </p:pic>
    </p:spTree>
  </p:cSld>
  <p:clrMapOvr>
    <a:masterClrMapping/>
  </p:clrMapOvr>
  <p:transition spd="slow">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0" name="Picture 4" descr="http://www.kolin.com.tw/kolin_TAB_Banner/banner_8.gif"/>
          <p:cNvPicPr>
            <a:picLocks noChangeAspect="1" noChangeArrowheads="1"/>
          </p:cNvPicPr>
          <p:nvPr>
            <p:ph type="body" sz="half" idx="4294967295"/>
          </p:nvPr>
        </p:nvPicPr>
        <p:blipFill>
          <a:blip r:embed="rId2" r:link="rId3"/>
          <a:srcRect/>
          <a:stretch>
            <a:fillRect/>
          </a:stretch>
        </p:blipFill>
        <p:spPr>
          <a:xfrm>
            <a:off x="838200" y="1447800"/>
            <a:ext cx="2254250" cy="5410200"/>
          </a:xfrm>
          <a:noFill/>
        </p:spPr>
      </p:pic>
      <p:sp>
        <p:nvSpPr>
          <p:cNvPr id="45063" name="Rectangle 7"/>
          <p:cNvSpPr>
            <a:spLocks noGrp="1"/>
          </p:cNvSpPr>
          <p:nvPr>
            <p:ph type="body" sz="half" idx="4294967295"/>
          </p:nvPr>
        </p:nvSpPr>
        <p:spPr>
          <a:xfrm>
            <a:off x="4038600" y="2332038"/>
            <a:ext cx="4876800" cy="4525962"/>
          </a:xfrm>
        </p:spPr>
        <p:txBody>
          <a:bodyPr/>
          <a:lstStyle/>
          <a:p>
            <a:r>
              <a:rPr lang="zh-TW" altLang="en-US" sz="2800" dirty="0" smtClean="0"/>
              <a:t>愛地球 省能源植樹計畫</a:t>
            </a:r>
          </a:p>
          <a:p>
            <a:pPr>
              <a:buFont typeface="Wingdings 2" pitchFamily="18" charset="2"/>
              <a:buNone/>
            </a:pPr>
            <a:r>
              <a:rPr lang="zh-TW" altLang="en-US" sz="2800" dirty="0" smtClean="0"/>
              <a:t>    </a:t>
            </a:r>
          </a:p>
          <a:p>
            <a:pPr>
              <a:buFont typeface="Wingdings 2" pitchFamily="18" charset="2"/>
              <a:buNone/>
            </a:pPr>
            <a:r>
              <a:rPr lang="zh-TW" altLang="en-US" sz="2800" dirty="0" smtClean="0"/>
              <a:t>    現在買歌林全直流變頻冷氣 </a:t>
            </a:r>
          </a:p>
          <a:p>
            <a:pPr>
              <a:buFont typeface="Wingdings 2" pitchFamily="18" charset="2"/>
              <a:buNone/>
            </a:pPr>
            <a:r>
              <a:rPr lang="zh-TW" altLang="en-US" sz="2800" dirty="0" smtClean="0"/>
              <a:t>    歌林就幫你種一顆樹</a:t>
            </a:r>
          </a:p>
          <a:p>
            <a:pPr>
              <a:buFont typeface="Wingdings 2" pitchFamily="18" charset="2"/>
              <a:buNone/>
            </a:pPr>
            <a:r>
              <a:rPr lang="zh-TW" altLang="en-US" sz="2800" dirty="0" smtClean="0"/>
              <a:t>    讓地球冷下來</a:t>
            </a:r>
          </a:p>
        </p:txBody>
      </p:sp>
      <p:sp>
        <p:nvSpPr>
          <p:cNvPr id="5" name="文字方塊 4"/>
          <p:cNvSpPr txBox="1"/>
          <p:nvPr/>
        </p:nvSpPr>
        <p:spPr>
          <a:xfrm>
            <a:off x="0" y="685800"/>
            <a:ext cx="2895600" cy="923925"/>
          </a:xfrm>
          <a:prstGeom prst="rect">
            <a:avLst/>
          </a:prstGeom>
          <a:noFill/>
        </p:spPr>
        <p:txBody>
          <a:bodyPr>
            <a:spAutoFit/>
          </a:bodyPr>
          <a:lstStyle/>
          <a:p>
            <a:r>
              <a:rPr lang="en-US" altLang="zh-TW" sz="5400" b="1" dirty="0">
                <a:solidFill>
                  <a:srgbClr val="C87D0E"/>
                </a:solidFill>
                <a:latin typeface="Courier New" pitchFamily="49" charset="0"/>
                <a:ea typeface="Meiryo" pitchFamily="34" charset="-128"/>
                <a:cs typeface="Courier New" pitchFamily="49" charset="0"/>
              </a:rPr>
              <a:t>【</a:t>
            </a:r>
            <a:r>
              <a:rPr lang="zh-TW" altLang="en-US" sz="5400" b="1" dirty="0">
                <a:solidFill>
                  <a:srgbClr val="C87D0E"/>
                </a:solidFill>
                <a:latin typeface="Courier New" pitchFamily="49" charset="0"/>
                <a:ea typeface="Meiryo" pitchFamily="34" charset="-128"/>
                <a:cs typeface="Courier New" pitchFamily="49" charset="0"/>
              </a:rPr>
              <a:t>歌林</a:t>
            </a:r>
            <a:r>
              <a:rPr lang="en-US" altLang="zh-TW" sz="5400" b="1" dirty="0">
                <a:solidFill>
                  <a:srgbClr val="C87D0E"/>
                </a:solidFill>
                <a:latin typeface="Courier New" pitchFamily="49" charset="0"/>
                <a:ea typeface="Meiryo" pitchFamily="34" charset="-128"/>
                <a:cs typeface="Courier New" pitchFamily="49" charset="0"/>
              </a:rPr>
              <a:t>】</a:t>
            </a:r>
            <a:endParaRPr lang="zh-TW" altLang="en-US" sz="5400" dirty="0">
              <a:ea typeface="Meiryo" pitchFamily="34" charset="-128"/>
              <a:cs typeface="Courier New" pitchFamily="49" charset="0"/>
            </a:endParaRPr>
          </a:p>
        </p:txBody>
      </p:sp>
      <p:sp>
        <p:nvSpPr>
          <p:cNvPr id="6" name="文字方塊 5"/>
          <p:cNvSpPr txBox="1"/>
          <p:nvPr/>
        </p:nvSpPr>
        <p:spPr>
          <a:xfrm>
            <a:off x="5334000" y="381000"/>
            <a:ext cx="4648200" cy="923330"/>
          </a:xfrm>
          <a:prstGeom prst="rect">
            <a:avLst/>
          </a:prstGeom>
          <a:noFill/>
        </p:spPr>
        <p:txBody>
          <a:bodyPr wrap="square" rtlCol="0">
            <a:spAutoFit/>
          </a:bodyPr>
          <a:lstStyle/>
          <a:p>
            <a:r>
              <a:rPr lang="zh-TW" altLang="en-US" sz="5400" b="1" dirty="0" smtClean="0">
                <a:solidFill>
                  <a:schemeClr val="tx2"/>
                </a:solidFill>
                <a:latin typeface="Meiryo" pitchFamily="34" charset="-128"/>
                <a:ea typeface="Meiryo" pitchFamily="34" charset="-128"/>
              </a:rPr>
              <a:t>附加產品</a:t>
            </a:r>
            <a:endParaRPr lang="zh-TW" altLang="en-US" sz="5400" b="1" dirty="0">
              <a:solidFill>
                <a:schemeClr val="tx2"/>
              </a:solidFill>
              <a:latin typeface="Meiryo" pitchFamily="34" charset="-128"/>
              <a:ea typeface="Meiryo" pitchFamily="34" charset="-128"/>
            </a:endParaRPr>
          </a:p>
        </p:txBody>
      </p:sp>
    </p:spTree>
  </p:cSld>
  <p:clrMapOvr>
    <a:masterClrMapping/>
  </p:clrMapOvr>
  <p:transition spd="slow">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nvGraphicFramePr>
        <p:xfrm>
          <a:off x="685800" y="1524000"/>
          <a:ext cx="7848600" cy="5126483"/>
        </p:xfrm>
        <a:graphic>
          <a:graphicData uri="http://schemas.openxmlformats.org/drawingml/2006/table">
            <a:tbl>
              <a:tblPr firstRow="1" bandRow="1">
                <a:tableStyleId>{5C22544A-7EE6-4342-B048-85BDC9FD1C3A}</a:tableStyleId>
              </a:tblPr>
              <a:tblGrid>
                <a:gridCol w="1765935"/>
                <a:gridCol w="2943225"/>
                <a:gridCol w="3139440"/>
              </a:tblGrid>
              <a:tr h="540408">
                <a:tc>
                  <a:txBody>
                    <a:bodyPr/>
                    <a:lstStyle/>
                    <a:p>
                      <a:endParaRPr lang="zh-TW" altLang="en-US" dirty="0"/>
                    </a:p>
                  </a:txBody>
                  <a:tcPr>
                    <a:solidFill>
                      <a:schemeClr val="bg1"/>
                    </a:solidFill>
                  </a:tcPr>
                </a:tc>
                <a:tc>
                  <a:txBody>
                    <a:bodyPr/>
                    <a:lstStyle/>
                    <a:p>
                      <a:pPr algn="ctr"/>
                      <a:r>
                        <a:rPr lang="zh-TW" altLang="en-US" dirty="0" smtClean="0"/>
                        <a:t>日立</a:t>
                      </a:r>
                      <a:endParaRPr lang="zh-TW" altLang="en-US" dirty="0"/>
                    </a:p>
                  </a:txBody>
                  <a:tcPr/>
                </a:tc>
                <a:tc>
                  <a:txBody>
                    <a:bodyPr/>
                    <a:lstStyle/>
                    <a:p>
                      <a:pPr algn="ctr"/>
                      <a:r>
                        <a:rPr lang="zh-TW" altLang="en-US" dirty="0" smtClean="0"/>
                        <a:t>歌林</a:t>
                      </a:r>
                      <a:endParaRPr lang="zh-TW" altLang="en-US" dirty="0"/>
                    </a:p>
                  </a:txBody>
                  <a:tcPr/>
                </a:tc>
              </a:tr>
              <a:tr h="540408">
                <a:tc>
                  <a:txBody>
                    <a:bodyPr/>
                    <a:lstStyle/>
                    <a:p>
                      <a:r>
                        <a:rPr lang="zh-TW" altLang="en-US" b="1" dirty="0" smtClean="0">
                          <a:latin typeface="+mn-ea"/>
                          <a:ea typeface="+mn-ea"/>
                        </a:rPr>
                        <a:t>自我定位</a:t>
                      </a:r>
                      <a:endParaRPr lang="zh-TW" altLang="en-US" b="1" dirty="0">
                        <a:latin typeface="+mn-ea"/>
                        <a:ea typeface="+mn-ea"/>
                      </a:endParaRPr>
                    </a:p>
                  </a:txBody>
                  <a:tcPr>
                    <a:solidFill>
                      <a:schemeClr val="bg2">
                        <a:lumMod val="75000"/>
                      </a:schemeClr>
                    </a:solidFill>
                  </a:tcPr>
                </a:tc>
                <a:tc>
                  <a:txBody>
                    <a:bodyPr/>
                    <a:lstStyle/>
                    <a:p>
                      <a:pPr algn="ctr"/>
                      <a:r>
                        <a:rPr lang="zh-TW" altLang="en-US" b="1" dirty="0" smtClean="0">
                          <a:latin typeface="+mn-ea"/>
                          <a:ea typeface="+mn-ea"/>
                        </a:rPr>
                        <a:t>「和、誠、開拓者精神」</a:t>
                      </a:r>
                      <a:endParaRPr lang="zh-TW" altLang="en-US" b="1" dirty="0">
                        <a:latin typeface="+mn-ea"/>
                        <a:ea typeface="+mn-ea"/>
                      </a:endParaRPr>
                    </a:p>
                  </a:txBody>
                  <a:tcPr/>
                </a:tc>
                <a:tc>
                  <a:txBody>
                    <a:bodyPr/>
                    <a:lstStyle/>
                    <a:p>
                      <a:pPr algn="ctr"/>
                      <a:r>
                        <a:rPr kumimoji="0" lang="zh-TW" altLang="en-US" sz="1800" b="1" kern="1200" dirty="0" smtClean="0">
                          <a:solidFill>
                            <a:schemeClr val="dk1"/>
                          </a:solidFill>
                          <a:latin typeface="+mn-ea"/>
                          <a:ea typeface="+mn-ea"/>
                          <a:cs typeface="+mn-cs"/>
                        </a:rPr>
                        <a:t>「數位歌林」</a:t>
                      </a:r>
                      <a:endParaRPr lang="zh-TW" altLang="en-US" b="1" dirty="0">
                        <a:latin typeface="+mn-ea"/>
                        <a:ea typeface="+mn-ea"/>
                      </a:endParaRPr>
                    </a:p>
                  </a:txBody>
                  <a:tcPr/>
                </a:tc>
              </a:tr>
              <a:tr h="936707">
                <a:tc>
                  <a:txBody>
                    <a:bodyPr/>
                    <a:lstStyle/>
                    <a:p>
                      <a:r>
                        <a:rPr lang="zh-TW" altLang="en-US" b="1" dirty="0" smtClean="0">
                          <a:latin typeface="+mn-ea"/>
                          <a:ea typeface="+mn-ea"/>
                        </a:rPr>
                        <a:t>企業標誌</a:t>
                      </a:r>
                      <a:endParaRPr lang="zh-TW" altLang="en-US" b="1" dirty="0">
                        <a:latin typeface="+mn-ea"/>
                        <a:ea typeface="+mn-ea"/>
                      </a:endParaRPr>
                    </a:p>
                  </a:txBody>
                  <a:tcPr>
                    <a:solidFill>
                      <a:schemeClr val="bg2">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b="1" dirty="0">
                        <a:latin typeface="+mn-ea"/>
                        <a:ea typeface="+mn-ea"/>
                      </a:endParaRPr>
                    </a:p>
                  </a:txBody>
                  <a:tcPr/>
                </a:tc>
                <a:tc>
                  <a:txBody>
                    <a:bodyPr/>
                    <a:lstStyle/>
                    <a:p>
                      <a:pPr algn="ctr"/>
                      <a:endParaRPr lang="zh-TW" altLang="en-US" b="1" dirty="0">
                        <a:latin typeface="+mn-ea"/>
                        <a:ea typeface="+mn-ea"/>
                      </a:endParaRPr>
                    </a:p>
                  </a:txBody>
                  <a:tcPr/>
                </a:tc>
              </a:tr>
              <a:tr h="1383445">
                <a:tc>
                  <a:txBody>
                    <a:bodyPr/>
                    <a:lstStyle/>
                    <a:p>
                      <a:r>
                        <a:rPr lang="en-US" altLang="zh-TW" b="1" dirty="0" smtClean="0">
                          <a:latin typeface="+mn-ea"/>
                          <a:ea typeface="+mn-ea"/>
                        </a:rPr>
                        <a:t>Logo</a:t>
                      </a:r>
                      <a:r>
                        <a:rPr lang="zh-TW" altLang="en-US" b="1" dirty="0" smtClean="0">
                          <a:latin typeface="+mn-ea"/>
                          <a:ea typeface="+mn-ea"/>
                        </a:rPr>
                        <a:t>含意</a:t>
                      </a:r>
                      <a:endParaRPr lang="zh-TW" altLang="en-US" b="1" dirty="0">
                        <a:latin typeface="+mn-ea"/>
                        <a:ea typeface="+mn-ea"/>
                      </a:endParaRPr>
                    </a:p>
                  </a:txBody>
                  <a:tcPr>
                    <a:solidFill>
                      <a:schemeClr val="bg2">
                        <a:lumMod val="75000"/>
                      </a:schemeClr>
                    </a:solidFill>
                  </a:tcPr>
                </a:tc>
                <a:tc>
                  <a:txBody>
                    <a:bodyPr/>
                    <a:lstStyle/>
                    <a:p>
                      <a:pPr algn="ctr"/>
                      <a:r>
                        <a:rPr kumimoji="0" lang="zh-TW" altLang="en-US" sz="1800" b="1" kern="1200" dirty="0" smtClean="0">
                          <a:solidFill>
                            <a:schemeClr val="dk1"/>
                          </a:solidFill>
                          <a:latin typeface="+mn-ea"/>
                          <a:ea typeface="+mn-ea"/>
                          <a:cs typeface="+mn-cs"/>
                        </a:rPr>
                        <a:t>●「</a:t>
                      </a:r>
                      <a:r>
                        <a:rPr kumimoji="0" lang="en-US" sz="1800" b="1" kern="1200" dirty="0" smtClean="0">
                          <a:solidFill>
                            <a:schemeClr val="dk1"/>
                          </a:solidFill>
                          <a:latin typeface="+mn-ea"/>
                          <a:ea typeface="+mn-ea"/>
                          <a:cs typeface="+mn-cs"/>
                        </a:rPr>
                        <a:t>HI</a:t>
                      </a:r>
                      <a:r>
                        <a:rPr kumimoji="0" lang="zh-TW" altLang="en-US" sz="1800" b="1" kern="1200" dirty="0" smtClean="0">
                          <a:solidFill>
                            <a:schemeClr val="dk1"/>
                          </a:solidFill>
                          <a:latin typeface="+mn-ea"/>
                          <a:ea typeface="+mn-ea"/>
                          <a:cs typeface="+mn-cs"/>
                        </a:rPr>
                        <a:t>」代表「日」，「</a:t>
                      </a:r>
                      <a:r>
                        <a:rPr kumimoji="0" lang="en-US" sz="1800" b="1" kern="1200" dirty="0" smtClean="0">
                          <a:solidFill>
                            <a:schemeClr val="dk1"/>
                          </a:solidFill>
                          <a:latin typeface="+mn-ea"/>
                          <a:ea typeface="+mn-ea"/>
                          <a:cs typeface="+mn-cs"/>
                        </a:rPr>
                        <a:t>TACHI</a:t>
                      </a:r>
                      <a:r>
                        <a:rPr kumimoji="0" lang="zh-TW" altLang="en-US" sz="1800" b="1" kern="1200" dirty="0" smtClean="0">
                          <a:solidFill>
                            <a:schemeClr val="dk1"/>
                          </a:solidFill>
                          <a:latin typeface="+mn-ea"/>
                          <a:ea typeface="+mn-ea"/>
                          <a:cs typeface="+mn-cs"/>
                        </a:rPr>
                        <a:t>」代表「立」，</a:t>
                      </a:r>
                      <a:r>
                        <a:rPr kumimoji="0" lang="en-US" sz="1800" b="1" kern="1200" dirty="0" smtClean="0">
                          <a:solidFill>
                            <a:schemeClr val="dk1"/>
                          </a:solidFill>
                          <a:latin typeface="+mn-ea"/>
                          <a:ea typeface="+mn-ea"/>
                          <a:cs typeface="+mn-cs"/>
                        </a:rPr>
                        <a:t/>
                      </a:r>
                      <a:br>
                        <a:rPr kumimoji="0" lang="en-US" sz="1800" b="1" kern="1200" dirty="0" smtClean="0">
                          <a:solidFill>
                            <a:schemeClr val="dk1"/>
                          </a:solidFill>
                          <a:latin typeface="+mn-ea"/>
                          <a:ea typeface="+mn-ea"/>
                          <a:cs typeface="+mn-cs"/>
                        </a:rPr>
                      </a:br>
                      <a:r>
                        <a:rPr kumimoji="0" lang="zh-TW" altLang="en-US" sz="1800" b="1" kern="1200" dirty="0" smtClean="0">
                          <a:solidFill>
                            <a:schemeClr val="dk1"/>
                          </a:solidFill>
                          <a:latin typeface="+mn-ea"/>
                          <a:ea typeface="+mn-ea"/>
                          <a:cs typeface="+mn-cs"/>
                        </a:rPr>
                        <a:t>象徵人類頂天立地、前瞻初昇的旭日，</a:t>
                      </a:r>
                      <a:r>
                        <a:rPr kumimoji="0" lang="en-US" sz="1800" b="1" kern="1200" dirty="0" smtClean="0">
                          <a:solidFill>
                            <a:schemeClr val="dk1"/>
                          </a:solidFill>
                          <a:latin typeface="+mn-ea"/>
                          <a:ea typeface="+mn-ea"/>
                          <a:cs typeface="+mn-cs"/>
                        </a:rPr>
                        <a:t/>
                      </a:r>
                      <a:br>
                        <a:rPr kumimoji="0" lang="en-US" sz="1800" b="1" kern="1200" dirty="0" smtClean="0">
                          <a:solidFill>
                            <a:schemeClr val="dk1"/>
                          </a:solidFill>
                          <a:latin typeface="+mn-ea"/>
                          <a:ea typeface="+mn-ea"/>
                          <a:cs typeface="+mn-cs"/>
                        </a:rPr>
                      </a:br>
                      <a:r>
                        <a:rPr kumimoji="0" lang="zh-TW" altLang="en-US" sz="1800" b="1" kern="1200" dirty="0" smtClean="0">
                          <a:solidFill>
                            <a:schemeClr val="dk1"/>
                          </a:solidFill>
                          <a:latin typeface="+mn-ea"/>
                          <a:ea typeface="+mn-ea"/>
                          <a:cs typeface="+mn-cs"/>
                        </a:rPr>
                        <a:t>計劃更美好的生活與未來。 </a:t>
                      </a:r>
                      <a:endParaRPr lang="zh-TW" altLang="en-US" b="1" dirty="0">
                        <a:latin typeface="+mn-ea"/>
                        <a:ea typeface="+mn-ea"/>
                      </a:endParaRPr>
                    </a:p>
                  </a:txBody>
                  <a:tcPr/>
                </a:tc>
                <a:tc>
                  <a:txBody>
                    <a:bodyPr/>
                    <a:lstStyle/>
                    <a:p>
                      <a:pPr algn="ctr"/>
                      <a:r>
                        <a:rPr kumimoji="0" lang="zh-TW" altLang="en-US" sz="1800" b="1" kern="1200" dirty="0" smtClean="0">
                          <a:solidFill>
                            <a:schemeClr val="dk1"/>
                          </a:solidFill>
                          <a:latin typeface="+mn-ea"/>
                          <a:ea typeface="+mn-ea"/>
                          <a:cs typeface="+mn-cs"/>
                        </a:rPr>
                        <a:t>●</a:t>
                      </a:r>
                      <a:r>
                        <a:rPr kumimoji="0" lang="en-US" sz="1800" b="1" kern="1200" dirty="0" smtClean="0">
                          <a:solidFill>
                            <a:schemeClr val="dk1"/>
                          </a:solidFill>
                          <a:latin typeface="+mn-ea"/>
                          <a:ea typeface="+mn-ea"/>
                          <a:cs typeface="+mn-cs"/>
                        </a:rPr>
                        <a:t>Logo</a:t>
                      </a:r>
                      <a:r>
                        <a:rPr kumimoji="0" lang="zh-TW" altLang="en-US" sz="1800" b="1" kern="1200" dirty="0" smtClean="0">
                          <a:solidFill>
                            <a:schemeClr val="dk1"/>
                          </a:solidFill>
                          <a:latin typeface="+mn-ea"/>
                          <a:ea typeface="+mn-ea"/>
                          <a:cs typeface="+mn-cs"/>
                        </a:rPr>
                        <a:t>利用黑橘兩色對比營造活力 創新 時尚的品牌形象</a:t>
                      </a:r>
                      <a:endParaRPr kumimoji="0" lang="en-US" sz="1800" b="1" kern="1200" dirty="0" smtClean="0">
                        <a:solidFill>
                          <a:schemeClr val="dk1"/>
                        </a:solidFill>
                        <a:latin typeface="+mn-ea"/>
                        <a:ea typeface="+mn-ea"/>
                        <a:cs typeface="+mn-cs"/>
                      </a:endParaRPr>
                    </a:p>
                    <a:p>
                      <a:pPr algn="ctr"/>
                      <a:r>
                        <a:rPr kumimoji="0" lang="zh-TW" altLang="en-US" sz="1800" b="1" kern="1200" dirty="0" smtClean="0">
                          <a:solidFill>
                            <a:schemeClr val="dk1"/>
                          </a:solidFill>
                          <a:latin typeface="+mn-ea"/>
                          <a:ea typeface="+mn-ea"/>
                          <a:cs typeface="+mn-cs"/>
                        </a:rPr>
                        <a:t> ●「</a:t>
                      </a:r>
                      <a:r>
                        <a:rPr kumimoji="0" lang="en-US" sz="1800" b="1" kern="1200" dirty="0" err="1" smtClean="0">
                          <a:solidFill>
                            <a:schemeClr val="dk1"/>
                          </a:solidFill>
                          <a:latin typeface="+mn-ea"/>
                          <a:ea typeface="+mn-ea"/>
                          <a:cs typeface="+mn-cs"/>
                        </a:rPr>
                        <a:t>i</a:t>
                      </a:r>
                      <a:r>
                        <a:rPr kumimoji="0" lang="zh-TW" altLang="en-US" sz="1800" b="1" kern="1200" dirty="0" smtClean="0">
                          <a:solidFill>
                            <a:schemeClr val="dk1"/>
                          </a:solidFill>
                          <a:latin typeface="+mn-ea"/>
                          <a:ea typeface="+mn-ea"/>
                          <a:cs typeface="+mn-cs"/>
                        </a:rPr>
                        <a:t>」則代表</a:t>
                      </a:r>
                      <a:r>
                        <a:rPr kumimoji="0" lang="en-US" sz="1800" b="1" kern="1200" dirty="0" smtClean="0">
                          <a:solidFill>
                            <a:schemeClr val="dk1"/>
                          </a:solidFill>
                          <a:latin typeface="+mn-ea"/>
                          <a:ea typeface="+mn-ea"/>
                          <a:cs typeface="+mn-cs"/>
                        </a:rPr>
                        <a:t>improve(</a:t>
                      </a:r>
                      <a:r>
                        <a:rPr kumimoji="0" lang="zh-TW" altLang="en-US" sz="1800" b="1" kern="1200" dirty="0" smtClean="0">
                          <a:solidFill>
                            <a:schemeClr val="dk1"/>
                          </a:solidFill>
                          <a:latin typeface="+mn-ea"/>
                          <a:ea typeface="+mn-ea"/>
                          <a:cs typeface="+mn-cs"/>
                        </a:rPr>
                        <a:t>進步</a:t>
                      </a:r>
                      <a:r>
                        <a:rPr kumimoji="0" lang="en-US" sz="1800" b="1" kern="1200" dirty="0" smtClean="0">
                          <a:solidFill>
                            <a:schemeClr val="dk1"/>
                          </a:solidFill>
                          <a:latin typeface="+mn-ea"/>
                          <a:ea typeface="+mn-ea"/>
                          <a:cs typeface="+mn-cs"/>
                        </a:rPr>
                        <a:t>)</a:t>
                      </a:r>
                      <a:r>
                        <a:rPr kumimoji="0" lang="zh-TW" altLang="en-US" sz="1800" b="1" kern="1200" dirty="0" smtClean="0">
                          <a:solidFill>
                            <a:schemeClr val="dk1"/>
                          </a:solidFill>
                          <a:latin typeface="+mn-ea"/>
                          <a:ea typeface="+mn-ea"/>
                          <a:cs typeface="+mn-cs"/>
                        </a:rPr>
                        <a:t>，            </a:t>
                      </a:r>
                      <a:r>
                        <a:rPr kumimoji="0" lang="en-US" sz="1800" b="1" kern="1200" dirty="0" smtClean="0">
                          <a:solidFill>
                            <a:schemeClr val="dk1"/>
                          </a:solidFill>
                          <a:latin typeface="+mn-ea"/>
                          <a:ea typeface="+mn-ea"/>
                          <a:cs typeface="+mn-cs"/>
                        </a:rPr>
                        <a:t>innovate</a:t>
                      </a:r>
                      <a:r>
                        <a:rPr kumimoji="0" lang="en-US" sz="1800" b="1" kern="1200" dirty="0" smtClean="0">
                          <a:solidFill>
                            <a:schemeClr val="dk1"/>
                          </a:solidFill>
                          <a:latin typeface="+mn-ea"/>
                          <a:ea typeface="+mn-ea"/>
                          <a:cs typeface="+mn-cs"/>
                        </a:rPr>
                        <a:t>(</a:t>
                      </a:r>
                      <a:r>
                        <a:rPr kumimoji="0" lang="zh-TW" altLang="en-US" sz="1800" b="1" kern="1200" dirty="0" smtClean="0">
                          <a:solidFill>
                            <a:schemeClr val="dk1"/>
                          </a:solidFill>
                          <a:latin typeface="+mn-ea"/>
                          <a:ea typeface="+mn-ea"/>
                          <a:cs typeface="+mn-cs"/>
                        </a:rPr>
                        <a:t>創新</a:t>
                      </a:r>
                      <a:r>
                        <a:rPr kumimoji="0" lang="en-US" sz="1800" b="1" kern="1200" dirty="0" smtClean="0">
                          <a:solidFill>
                            <a:schemeClr val="dk1"/>
                          </a:solidFill>
                          <a:latin typeface="+mn-ea"/>
                          <a:ea typeface="+mn-ea"/>
                          <a:cs typeface="+mn-cs"/>
                        </a:rPr>
                        <a:t>)</a:t>
                      </a:r>
                      <a:r>
                        <a:rPr kumimoji="0" lang="zh-TW" altLang="en-US" sz="1800" b="1" kern="1200" dirty="0" smtClean="0">
                          <a:solidFill>
                            <a:schemeClr val="dk1"/>
                          </a:solidFill>
                          <a:latin typeface="+mn-ea"/>
                          <a:ea typeface="+mn-ea"/>
                          <a:cs typeface="+mn-cs"/>
                        </a:rPr>
                        <a:t>，</a:t>
                      </a:r>
                      <a:r>
                        <a:rPr kumimoji="0" lang="en-US" sz="1800" b="1" kern="1200" dirty="0" smtClean="0">
                          <a:solidFill>
                            <a:schemeClr val="dk1"/>
                          </a:solidFill>
                          <a:latin typeface="+mn-ea"/>
                          <a:ea typeface="+mn-ea"/>
                          <a:cs typeface="+mn-cs"/>
                        </a:rPr>
                        <a:t>information(</a:t>
                      </a:r>
                      <a:r>
                        <a:rPr kumimoji="0" lang="zh-TW" altLang="en-US" sz="1800" b="1" kern="1200" dirty="0" smtClean="0">
                          <a:solidFill>
                            <a:schemeClr val="dk1"/>
                          </a:solidFill>
                          <a:latin typeface="+mn-ea"/>
                          <a:ea typeface="+mn-ea"/>
                          <a:cs typeface="+mn-cs"/>
                        </a:rPr>
                        <a:t>資訊</a:t>
                      </a:r>
                      <a:r>
                        <a:rPr kumimoji="0" lang="en-US" sz="1800" b="1" kern="1200" dirty="0" smtClean="0">
                          <a:solidFill>
                            <a:schemeClr val="dk1"/>
                          </a:solidFill>
                          <a:latin typeface="+mn-ea"/>
                          <a:ea typeface="+mn-ea"/>
                          <a:cs typeface="+mn-cs"/>
                        </a:rPr>
                        <a:t>)</a:t>
                      </a:r>
                      <a:r>
                        <a:rPr kumimoji="0" lang="zh-TW" altLang="en-US" sz="1800" b="1" kern="1200" dirty="0" smtClean="0">
                          <a:solidFill>
                            <a:schemeClr val="dk1"/>
                          </a:solidFill>
                          <a:latin typeface="+mn-ea"/>
                          <a:ea typeface="+mn-ea"/>
                          <a:cs typeface="+mn-cs"/>
                        </a:rPr>
                        <a:t>，</a:t>
                      </a:r>
                      <a:r>
                        <a:rPr kumimoji="0" lang="en-US" sz="1800" b="1" kern="1200" dirty="0" smtClean="0">
                          <a:solidFill>
                            <a:schemeClr val="dk1"/>
                          </a:solidFill>
                          <a:latin typeface="+mn-ea"/>
                          <a:ea typeface="+mn-ea"/>
                          <a:cs typeface="+mn-cs"/>
                        </a:rPr>
                        <a:t>international(</a:t>
                      </a:r>
                      <a:r>
                        <a:rPr kumimoji="0" lang="zh-TW" altLang="en-US" sz="1800" b="1" kern="1200" dirty="0" smtClean="0">
                          <a:solidFill>
                            <a:schemeClr val="dk1"/>
                          </a:solidFill>
                          <a:latin typeface="+mn-ea"/>
                          <a:ea typeface="+mn-ea"/>
                          <a:cs typeface="+mn-cs"/>
                        </a:rPr>
                        <a:t>國際化</a:t>
                      </a:r>
                      <a:r>
                        <a:rPr kumimoji="0" lang="en-US" sz="1800" b="1" kern="1200" dirty="0" smtClean="0">
                          <a:solidFill>
                            <a:schemeClr val="dk1"/>
                          </a:solidFill>
                          <a:latin typeface="+mn-ea"/>
                          <a:ea typeface="+mn-ea"/>
                          <a:cs typeface="+mn-cs"/>
                        </a:rPr>
                        <a:t>)</a:t>
                      </a:r>
                      <a:r>
                        <a:rPr kumimoji="0" lang="zh-TW" altLang="en-US" sz="1800" b="1" kern="1200" dirty="0" smtClean="0">
                          <a:solidFill>
                            <a:schemeClr val="dk1"/>
                          </a:solidFill>
                          <a:latin typeface="+mn-ea"/>
                          <a:ea typeface="+mn-ea"/>
                          <a:cs typeface="+mn-cs"/>
                        </a:rPr>
                        <a:t>，</a:t>
                      </a:r>
                      <a:r>
                        <a:rPr kumimoji="0" lang="en-US" sz="1800" b="1" kern="1200" dirty="0" smtClean="0">
                          <a:solidFill>
                            <a:schemeClr val="dk1"/>
                          </a:solidFill>
                          <a:latin typeface="+mn-ea"/>
                          <a:ea typeface="+mn-ea"/>
                          <a:cs typeface="+mn-cs"/>
                        </a:rPr>
                        <a:t>integrate (</a:t>
                      </a:r>
                      <a:r>
                        <a:rPr kumimoji="0" lang="zh-TW" altLang="en-US" sz="1800" b="1" kern="1200" dirty="0" smtClean="0">
                          <a:solidFill>
                            <a:schemeClr val="dk1"/>
                          </a:solidFill>
                          <a:latin typeface="+mn-ea"/>
                          <a:ea typeface="+mn-ea"/>
                          <a:cs typeface="+mn-cs"/>
                        </a:rPr>
                        <a:t>整合</a:t>
                      </a:r>
                      <a:r>
                        <a:rPr kumimoji="0" lang="en-US" sz="1800" b="1" kern="1200" dirty="0" smtClean="0">
                          <a:solidFill>
                            <a:schemeClr val="dk1"/>
                          </a:solidFill>
                          <a:latin typeface="+mn-ea"/>
                          <a:ea typeface="+mn-ea"/>
                          <a:cs typeface="+mn-cs"/>
                        </a:rPr>
                        <a:t>)</a:t>
                      </a:r>
                    </a:p>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800" b="1" kern="1200" dirty="0" smtClean="0">
                          <a:solidFill>
                            <a:schemeClr val="dk1"/>
                          </a:solidFill>
                          <a:latin typeface="+mn-ea"/>
                          <a:ea typeface="+mn-ea"/>
                          <a:cs typeface="+mn-cs"/>
                        </a:rPr>
                        <a:t> </a:t>
                      </a:r>
                      <a:r>
                        <a:rPr kumimoji="0" lang="zh-TW" altLang="en-US" sz="1800" b="1" kern="1200" dirty="0" smtClean="0">
                          <a:solidFill>
                            <a:schemeClr val="dk1"/>
                          </a:solidFill>
                          <a:latin typeface="+mn-ea"/>
                          <a:ea typeface="+mn-ea"/>
                          <a:cs typeface="+mn-cs"/>
                        </a:rPr>
                        <a:t>●</a:t>
                      </a:r>
                      <a:r>
                        <a:rPr kumimoji="0" lang="en-US" sz="1800" b="1" kern="1200" dirty="0" smtClean="0">
                          <a:solidFill>
                            <a:schemeClr val="dk1"/>
                          </a:solidFill>
                          <a:latin typeface="+mn-ea"/>
                          <a:ea typeface="+mn-ea"/>
                          <a:cs typeface="+mn-cs"/>
                        </a:rPr>
                        <a:t>ideal</a:t>
                      </a:r>
                      <a:r>
                        <a:rPr kumimoji="0" lang="en-US" sz="1800" b="1" kern="1200" dirty="0" smtClean="0">
                          <a:solidFill>
                            <a:schemeClr val="dk1"/>
                          </a:solidFill>
                          <a:latin typeface="+mn-ea"/>
                          <a:ea typeface="+mn-ea"/>
                          <a:cs typeface="+mn-cs"/>
                        </a:rPr>
                        <a:t>"</a:t>
                      </a:r>
                      <a:r>
                        <a:rPr kumimoji="0" lang="zh-TW" altLang="en-US" sz="1800" b="1" kern="1200" dirty="0" smtClean="0">
                          <a:solidFill>
                            <a:schemeClr val="dk1"/>
                          </a:solidFill>
                          <a:latin typeface="+mn-ea"/>
                          <a:ea typeface="+mn-ea"/>
                          <a:cs typeface="+mn-cs"/>
                        </a:rPr>
                        <a:t>是歌林對自己的期許，活力充沛，既溫暖又創新。</a:t>
                      </a:r>
                      <a:endParaRPr kumimoji="0" lang="en-US" altLang="zh-TW" sz="1800" b="1" kern="1200" dirty="0" smtClean="0">
                        <a:solidFill>
                          <a:schemeClr val="dk1"/>
                        </a:solidFill>
                        <a:latin typeface="+mn-ea"/>
                        <a:ea typeface="+mn-ea"/>
                        <a:cs typeface="+mn-cs"/>
                      </a:endParaRPr>
                    </a:p>
                    <a:p>
                      <a:pPr algn="ctr"/>
                      <a:endParaRPr lang="zh-TW" altLang="en-US" b="1" dirty="0">
                        <a:latin typeface="+mn-ea"/>
                        <a:ea typeface="+mn-ea"/>
                      </a:endParaRPr>
                    </a:p>
                  </a:txBody>
                  <a:tcPr/>
                </a:tc>
              </a:tr>
            </a:tbl>
          </a:graphicData>
        </a:graphic>
      </p:graphicFrame>
      <p:sp>
        <p:nvSpPr>
          <p:cNvPr id="7" name="文字方塊 6"/>
          <p:cNvSpPr txBox="1"/>
          <p:nvPr/>
        </p:nvSpPr>
        <p:spPr>
          <a:xfrm>
            <a:off x="533400" y="533400"/>
            <a:ext cx="8153400" cy="923330"/>
          </a:xfrm>
          <a:prstGeom prst="rect">
            <a:avLst/>
          </a:prstGeom>
          <a:noFill/>
        </p:spPr>
        <p:txBody>
          <a:bodyPr wrap="square" rtlCol="0">
            <a:spAutoFit/>
          </a:bodyPr>
          <a:lstStyle/>
          <a:p>
            <a:r>
              <a:rPr lang="zh-TW" altLang="en-US" sz="5400" b="1" dirty="0" smtClean="0">
                <a:solidFill>
                  <a:schemeClr val="tx2"/>
                </a:solidFill>
                <a:latin typeface="Meiryo" pitchFamily="34" charset="-128"/>
                <a:ea typeface="Meiryo" pitchFamily="34" charset="-128"/>
              </a:rPr>
              <a:t>企業自我期許及企業標誌</a:t>
            </a:r>
            <a:endParaRPr lang="zh-TW" altLang="en-US" sz="5400" b="1" dirty="0">
              <a:solidFill>
                <a:schemeClr val="tx2"/>
              </a:solidFill>
              <a:latin typeface="Meiryo" pitchFamily="34" charset="-128"/>
              <a:ea typeface="Meiryo" pitchFamily="34" charset="-128"/>
            </a:endParaRPr>
          </a:p>
        </p:txBody>
      </p:sp>
      <p:pic>
        <p:nvPicPr>
          <p:cNvPr id="8" name="圖片 7" descr="日立標誌.gif"/>
          <p:cNvPicPr>
            <a:picLocks noChangeAspect="1"/>
          </p:cNvPicPr>
          <p:nvPr/>
        </p:nvPicPr>
        <p:blipFill>
          <a:blip r:embed="rId2"/>
          <a:stretch>
            <a:fillRect/>
          </a:stretch>
        </p:blipFill>
        <p:spPr>
          <a:xfrm>
            <a:off x="3048000" y="2590800"/>
            <a:ext cx="1728439" cy="914400"/>
          </a:xfrm>
          <a:prstGeom prst="rect">
            <a:avLst/>
          </a:prstGeom>
        </p:spPr>
      </p:pic>
      <p:pic>
        <p:nvPicPr>
          <p:cNvPr id="9" name="圖片 8" descr="kolin logo.gif"/>
          <p:cNvPicPr>
            <a:picLocks noChangeAspect="1"/>
          </p:cNvPicPr>
          <p:nvPr/>
        </p:nvPicPr>
        <p:blipFill>
          <a:blip r:embed="rId3"/>
          <a:stretch>
            <a:fillRect/>
          </a:stretch>
        </p:blipFill>
        <p:spPr>
          <a:xfrm>
            <a:off x="5867400" y="2590800"/>
            <a:ext cx="1905000" cy="952500"/>
          </a:xfrm>
          <a:prstGeom prst="rect">
            <a:avLst/>
          </a:prstGeom>
        </p:spPr>
      </p:pic>
    </p:spTree>
  </p:cSld>
  <p:clrMapOvr>
    <a:masterClrMapping/>
  </p:clrMapOvr>
  <p:transition spd="slow">
    <p:randomBar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Rectangle 3"/>
          <p:cNvSpPr>
            <a:spLocks noGrp="1" noChangeArrowheads="1"/>
          </p:cNvSpPr>
          <p:nvPr>
            <p:ph idx="1"/>
          </p:nvPr>
        </p:nvSpPr>
        <p:spPr>
          <a:xfrm>
            <a:off x="457200" y="1905000"/>
            <a:ext cx="7924800" cy="4525962"/>
          </a:xfrm>
        </p:spPr>
        <p:txBody>
          <a:bodyPr/>
          <a:lstStyle/>
          <a:p>
            <a:r>
              <a:rPr lang="zh-TW" altLang="en-US" b="1" dirty="0" smtClean="0"/>
              <a:t>對於此次行銷課程的報告我們這組感到相當地有趣與獨特，尤其是實地探訪的</a:t>
            </a:r>
            <a:r>
              <a:rPr lang="zh-TW" altLang="en-US" b="1" dirty="0" smtClean="0"/>
              <a:t>部份，</a:t>
            </a:r>
            <a:r>
              <a:rPr lang="zh-TW" altLang="en-US" b="1" dirty="0" smtClean="0"/>
              <a:t>讓我們學習去比較與了解兩家知名大廠的成功之道，令我們感到受益良多，除了對行銷這門課程備感敬佩之外，也很感謝老師給我們這個機會讓我們從單純看電視廣告之外的管道更加認識「販賣與消費」這種行為。</a:t>
            </a:r>
            <a:endParaRPr lang="zh-TW" altLang="en-US" dirty="0" smtClean="0"/>
          </a:p>
          <a:p>
            <a:endParaRPr lang="zh-TW" altLang="zh-TW" dirty="0"/>
          </a:p>
        </p:txBody>
      </p:sp>
      <p:sp>
        <p:nvSpPr>
          <p:cNvPr id="4" name="文字方塊 3"/>
          <p:cNvSpPr txBox="1"/>
          <p:nvPr/>
        </p:nvSpPr>
        <p:spPr>
          <a:xfrm>
            <a:off x="2133600" y="533400"/>
            <a:ext cx="4572000" cy="923330"/>
          </a:xfrm>
          <a:prstGeom prst="rect">
            <a:avLst/>
          </a:prstGeom>
          <a:noFill/>
        </p:spPr>
        <p:txBody>
          <a:bodyPr wrap="square" rtlCol="0">
            <a:spAutoFit/>
          </a:bodyPr>
          <a:lstStyle/>
          <a:p>
            <a:r>
              <a:rPr lang="zh-TW" altLang="en-US" sz="5400" b="1" dirty="0" smtClean="0">
                <a:solidFill>
                  <a:schemeClr val="tx2"/>
                </a:solidFill>
                <a:latin typeface="Meiryo" pitchFamily="34" charset="-128"/>
                <a:ea typeface="Meiryo" pitchFamily="34" charset="-128"/>
              </a:rPr>
              <a:t>整</a:t>
            </a:r>
            <a:r>
              <a:rPr lang="en-US" sz="5400" b="1" dirty="0" smtClean="0">
                <a:solidFill>
                  <a:schemeClr val="tx2"/>
                </a:solidFill>
                <a:latin typeface="Meiryo" pitchFamily="34" charset="-128"/>
                <a:ea typeface="Meiryo" pitchFamily="34" charset="-128"/>
              </a:rPr>
              <a:t>  </a:t>
            </a:r>
            <a:r>
              <a:rPr lang="zh-TW" altLang="en-US" sz="5400" b="1" dirty="0" smtClean="0">
                <a:solidFill>
                  <a:schemeClr val="tx2"/>
                </a:solidFill>
                <a:latin typeface="Meiryo" pitchFamily="34" charset="-128"/>
                <a:ea typeface="Meiryo" pitchFamily="34" charset="-128"/>
              </a:rPr>
              <a:t>組</a:t>
            </a:r>
            <a:r>
              <a:rPr lang="en-US" sz="5400" b="1" dirty="0" smtClean="0">
                <a:solidFill>
                  <a:schemeClr val="tx2"/>
                </a:solidFill>
                <a:latin typeface="Meiryo" pitchFamily="34" charset="-128"/>
                <a:ea typeface="Meiryo" pitchFamily="34" charset="-128"/>
              </a:rPr>
              <a:t>  </a:t>
            </a:r>
            <a:r>
              <a:rPr lang="zh-TW" altLang="en-US" sz="5400" b="1" dirty="0" smtClean="0">
                <a:solidFill>
                  <a:schemeClr val="tx2"/>
                </a:solidFill>
                <a:latin typeface="Meiryo" pitchFamily="34" charset="-128"/>
                <a:ea typeface="Meiryo" pitchFamily="34" charset="-128"/>
              </a:rPr>
              <a:t>評</a:t>
            </a:r>
            <a:r>
              <a:rPr lang="en-US" sz="5400" b="1" dirty="0" smtClean="0">
                <a:solidFill>
                  <a:schemeClr val="tx2"/>
                </a:solidFill>
                <a:latin typeface="Meiryo" pitchFamily="34" charset="-128"/>
                <a:ea typeface="Meiryo" pitchFamily="34" charset="-128"/>
              </a:rPr>
              <a:t>  </a:t>
            </a:r>
            <a:r>
              <a:rPr lang="zh-TW" altLang="en-US" sz="5400" b="1" dirty="0" smtClean="0">
                <a:solidFill>
                  <a:schemeClr val="tx2"/>
                </a:solidFill>
                <a:latin typeface="Meiryo" pitchFamily="34" charset="-128"/>
                <a:ea typeface="Meiryo" pitchFamily="34" charset="-128"/>
              </a:rPr>
              <a:t>價</a:t>
            </a:r>
            <a:endParaRPr lang="zh-TW" altLang="en-US" sz="5400" dirty="0">
              <a:solidFill>
                <a:schemeClr val="tx2"/>
              </a:solidFill>
              <a:latin typeface="Meiryo" pitchFamily="34" charset="-128"/>
              <a:ea typeface="Meiryo" pitchFamily="34" charset="-128"/>
            </a:endParaRPr>
          </a:p>
        </p:txBody>
      </p:sp>
    </p:spTree>
  </p:cSld>
  <p:clrMapOvr>
    <a:masterClrMapping/>
  </p:clrMapOvr>
  <p:transition spd="slow">
    <p:randomBar dir="vert"/>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旅程">
  <a:themeElements>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旅程">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旅程">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Override1.xml><?xml version="1.0" encoding="utf-8"?>
<a:themeOverride xmlns:a="http://schemas.openxmlformats.org/drawingml/2006/main">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docProps/app.xml><?xml version="1.0" encoding="utf-8"?>
<Properties xmlns="http://schemas.openxmlformats.org/officeDocument/2006/extended-properties" xmlns:vt="http://schemas.openxmlformats.org/officeDocument/2006/docPropsVTypes">
  <Template>Trek</Template>
  <TotalTime>395</TotalTime>
  <Words>676</Words>
  <Application>Microsoft PowerPoint</Application>
  <PresentationFormat>如螢幕大小 (4:3)</PresentationFormat>
  <Paragraphs>61</Paragraphs>
  <Slides>11</Slides>
  <Notes>0</Notes>
  <HiddenSlides>0</HiddenSlides>
  <MMClips>0</MMClips>
  <ScaleCrop>false</ScaleCrop>
  <HeadingPairs>
    <vt:vector size="6" baseType="variant">
      <vt:variant>
        <vt:lpstr>使用字型</vt:lpstr>
      </vt:variant>
      <vt:variant>
        <vt:i4>13</vt:i4>
      </vt:variant>
      <vt:variant>
        <vt:lpstr>佈景主題</vt:lpstr>
      </vt:variant>
      <vt:variant>
        <vt:i4>1</vt:i4>
      </vt:variant>
      <vt:variant>
        <vt:lpstr>投影片標題</vt:lpstr>
      </vt:variant>
      <vt:variant>
        <vt:i4>11</vt:i4>
      </vt:variant>
    </vt:vector>
  </HeadingPairs>
  <TitlesOfParts>
    <vt:vector size="25" baseType="lpstr">
      <vt:lpstr>Verdana</vt:lpstr>
      <vt:lpstr>新細明體</vt:lpstr>
      <vt:lpstr>Arial</vt:lpstr>
      <vt:lpstr>Franklin Gothic Medium</vt:lpstr>
      <vt:lpstr>微軟正黑體</vt:lpstr>
      <vt:lpstr>Franklin Gothic Book</vt:lpstr>
      <vt:lpstr>Wingdings 2</vt:lpstr>
      <vt:lpstr>Calibri</vt:lpstr>
      <vt:lpstr>標楷體</vt:lpstr>
      <vt:lpstr>Tahoma</vt:lpstr>
      <vt:lpstr>MS PMincho</vt:lpstr>
      <vt:lpstr>Courier New</vt:lpstr>
      <vt:lpstr>Meiryo</vt:lpstr>
      <vt:lpstr>旅程</vt:lpstr>
      <vt:lpstr>行銷管理</vt:lpstr>
      <vt:lpstr>店家簡介 </vt:lpstr>
      <vt:lpstr>店家簡介 </vt:lpstr>
      <vt:lpstr>名人廣告行銷: 日立</vt:lpstr>
      <vt:lpstr>名人廣告行銷: 歌林</vt:lpstr>
      <vt:lpstr>名人廣告行銷: 歌林</vt:lpstr>
      <vt:lpstr>投影片 7</vt:lpstr>
      <vt:lpstr>投影片 8</vt:lpstr>
      <vt:lpstr>投影片 9</vt:lpstr>
      <vt:lpstr>投影片 10</vt:lpstr>
      <vt:lpstr>投影片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patty19881127</dc:creator>
  <cp:lastModifiedBy>patty19881127</cp:lastModifiedBy>
  <cp:revision>26</cp:revision>
  <cp:lastPrinted>1601-01-01T00:00:00Z</cp:lastPrinted>
  <dcterms:created xsi:type="dcterms:W3CDTF">1601-01-01T00:00:00Z</dcterms:created>
  <dcterms:modified xsi:type="dcterms:W3CDTF">2008-05-15T03:18:48Z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